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8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68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E504D3B8-5EB2-4535-AA37-B4C0DD82A120}" type="datetimeFigureOut">
              <a:rPr lang="en-IN" smtClean="0"/>
              <a:t>28-07-2021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AD4287F-3DE0-49DC-AE51-7F73AB4DA556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548680"/>
            <a:ext cx="8229600" cy="1828800"/>
          </a:xfrm>
        </p:spPr>
        <p:txBody>
          <a:bodyPr>
            <a:noAutofit/>
          </a:bodyPr>
          <a:lstStyle/>
          <a:p>
            <a:r>
              <a:rPr lang="en-IN" sz="3600" i="1" u="sng" dirty="0">
                <a:solidFill>
                  <a:schemeClr val="bg1"/>
                </a:solidFill>
              </a:rPr>
              <a:t>SELENIUM </a:t>
            </a:r>
            <a:r>
              <a:rPr lang="en-IN" sz="3600" i="1" u="sng" dirty="0" smtClean="0">
                <a:solidFill>
                  <a:schemeClr val="bg1"/>
                </a:solidFill>
              </a:rPr>
              <a:t> WEBDRIVER PROJECT FOR </a:t>
            </a:r>
            <a:r>
              <a:rPr lang="en-IN" sz="3600" i="1" dirty="0">
                <a:solidFill>
                  <a:schemeClr val="bg1"/>
                </a:solidFill>
              </a:rPr>
              <a:t/>
            </a:r>
            <a:br>
              <a:rPr lang="en-IN" sz="3600" i="1" dirty="0">
                <a:solidFill>
                  <a:schemeClr val="bg1"/>
                </a:solidFill>
              </a:rPr>
            </a:br>
            <a:r>
              <a:rPr lang="en-IN" sz="3600" i="1" u="sng" dirty="0">
                <a:solidFill>
                  <a:schemeClr val="bg1"/>
                </a:solidFill>
              </a:rPr>
              <a:t>GLOBALSQA  </a:t>
            </a:r>
            <a:r>
              <a:rPr lang="en-IN" sz="3600" i="1" u="sng" dirty="0" smtClean="0">
                <a:solidFill>
                  <a:schemeClr val="bg1"/>
                </a:solidFill>
              </a:rPr>
              <a:t>WEBSITE.</a:t>
            </a:r>
            <a:r>
              <a:rPr lang="en-IN" sz="1800" dirty="0">
                <a:solidFill>
                  <a:schemeClr val="bg1"/>
                </a:solidFill>
              </a:rPr>
              <a:t/>
            </a:r>
            <a:br>
              <a:rPr lang="en-IN" sz="1800" dirty="0">
                <a:solidFill>
                  <a:schemeClr val="bg1"/>
                </a:solidFill>
              </a:rPr>
            </a:br>
            <a:r>
              <a:rPr lang="en-IN" sz="1800" dirty="0">
                <a:solidFill>
                  <a:schemeClr val="bg1"/>
                </a:solidFill>
              </a:rPr>
              <a:t/>
            </a:r>
            <a:br>
              <a:rPr lang="en-IN" sz="1800" dirty="0">
                <a:solidFill>
                  <a:schemeClr val="bg1"/>
                </a:solidFill>
              </a:rPr>
            </a:b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1840" y="3772178"/>
            <a:ext cx="7088832" cy="2689590"/>
          </a:xfrm>
        </p:spPr>
        <p:txBody>
          <a:bodyPr>
            <a:normAutofit/>
          </a:bodyPr>
          <a:lstStyle/>
          <a:p>
            <a:r>
              <a:rPr lang="en-US" dirty="0" smtClean="0"/>
              <a:t>By-</a:t>
            </a:r>
            <a:r>
              <a:rPr lang="en-US" dirty="0" err="1" smtClean="0"/>
              <a:t>Rajashree</a:t>
            </a:r>
            <a:r>
              <a:rPr lang="en-US" dirty="0" smtClean="0"/>
              <a:t> </a:t>
            </a:r>
            <a:r>
              <a:rPr lang="en-US" dirty="0" err="1" smtClean="0"/>
              <a:t>Chitale</a:t>
            </a:r>
            <a:endParaRPr lang="en-US" dirty="0" smtClean="0"/>
          </a:p>
          <a:p>
            <a:r>
              <a:rPr lang="en-US" dirty="0" smtClean="0"/>
              <a:t>        Guided By-</a:t>
            </a:r>
            <a:r>
              <a:rPr lang="en-US" dirty="0" err="1" smtClean="0"/>
              <a:t>Amruta</a:t>
            </a:r>
            <a:r>
              <a:rPr lang="en-US" dirty="0" smtClean="0"/>
              <a:t> </a:t>
            </a:r>
            <a:r>
              <a:rPr lang="en-US" dirty="0" err="1" smtClean="0"/>
              <a:t>Deore</a:t>
            </a:r>
            <a:endParaRPr lang="en-US" dirty="0" smtClean="0"/>
          </a:p>
          <a:p>
            <a:r>
              <a:rPr lang="en-US" dirty="0" smtClean="0"/>
              <a:t>Batch Number-5532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8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>
                <a:solidFill>
                  <a:schemeClr val="bg1"/>
                </a:solidFill>
                <a:effectLst/>
              </a:rPr>
              <a:t>TC07: To verify the functionality of Scroll Bar And Select Training And Tool Options.</a:t>
            </a:r>
            <a:br>
              <a:rPr lang="en-IN" sz="2800" dirty="0">
                <a:solidFill>
                  <a:schemeClr val="bg1"/>
                </a:solidFill>
                <a:effectLst/>
              </a:rPr>
            </a:b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137160" indent="0">
              <a:buNone/>
            </a:pPr>
            <a:r>
              <a:rPr lang="en-IN" sz="7200" b="1" dirty="0">
                <a:solidFill>
                  <a:schemeClr val="bg1"/>
                </a:solidFill>
              </a:rPr>
              <a:t>Selenium </a:t>
            </a:r>
            <a:r>
              <a:rPr lang="en-IN" sz="7200" b="1" dirty="0" err="1">
                <a:solidFill>
                  <a:schemeClr val="bg1"/>
                </a:solidFill>
              </a:rPr>
              <a:t>WebDriver</a:t>
            </a:r>
            <a:r>
              <a:rPr lang="en-IN" sz="7200" b="1" dirty="0">
                <a:solidFill>
                  <a:schemeClr val="bg1"/>
                </a:solidFill>
              </a:rPr>
              <a:t> Test Script</a:t>
            </a:r>
            <a:r>
              <a:rPr lang="en-IN" sz="7200" b="1" dirty="0"/>
              <a:t>:</a:t>
            </a:r>
            <a:endParaRPr lang="en-IN" sz="7200" dirty="0"/>
          </a:p>
          <a:p>
            <a:pPr marL="137160" indent="0">
              <a:buNone/>
            </a:pPr>
            <a:r>
              <a:rPr lang="en-IN" dirty="0"/>
              <a:t>	</a:t>
            </a:r>
          </a:p>
          <a:p>
            <a:pPr marL="137160" indent="0">
              <a:buNone/>
            </a:pPr>
            <a:r>
              <a:rPr lang="en-IN" dirty="0"/>
              <a:t>		  </a:t>
            </a:r>
            <a:r>
              <a:rPr lang="en-IN" sz="7200" dirty="0"/>
              <a:t>((</a:t>
            </a:r>
            <a:r>
              <a:rPr lang="en-IN" sz="7200" dirty="0" err="1"/>
              <a:t>JavascriptExecutor</a:t>
            </a:r>
            <a:r>
              <a:rPr lang="en-IN" sz="7200" dirty="0"/>
              <a:t>)driver).</a:t>
            </a:r>
            <a:r>
              <a:rPr lang="en-IN" sz="7200" dirty="0" err="1"/>
              <a:t>executeScript</a:t>
            </a:r>
            <a:r>
              <a:rPr lang="en-IN" sz="7200" dirty="0"/>
              <a:t>("scroll(0,400)");</a:t>
            </a:r>
          </a:p>
          <a:p>
            <a:pPr marL="137160" indent="0">
              <a:buNone/>
            </a:pPr>
            <a:r>
              <a:rPr lang="en-IN" sz="7200" dirty="0"/>
              <a:t> </a:t>
            </a:r>
          </a:p>
          <a:p>
            <a:pPr marL="137160" indent="0">
              <a:buNone/>
            </a:pPr>
            <a:r>
              <a:rPr lang="en-IN" sz="7200" dirty="0"/>
              <a:t>		  </a:t>
            </a:r>
            <a:r>
              <a:rPr lang="en-IN" sz="7200" dirty="0" err="1"/>
              <a:t>driver.findElement</a:t>
            </a:r>
            <a:r>
              <a:rPr lang="en-IN" sz="7200" dirty="0"/>
              <a:t>(By.</a:t>
            </a:r>
            <a:r>
              <a:rPr lang="en-IN" sz="7200" i="1" dirty="0"/>
              <a:t>id</a:t>
            </a:r>
            <a:r>
              <a:rPr lang="en-IN" sz="7200" dirty="0"/>
              <a:t>("Tools")).click();</a:t>
            </a:r>
          </a:p>
          <a:p>
            <a:pPr marL="137160" indent="0">
              <a:buNone/>
            </a:pPr>
            <a:r>
              <a:rPr lang="en-IN" sz="7200" dirty="0"/>
              <a:t>		  </a:t>
            </a:r>
            <a:r>
              <a:rPr lang="en-IN" sz="7200" b="1" dirty="0"/>
              <a:t>try</a:t>
            </a:r>
            <a:endParaRPr lang="en-IN" sz="7200" dirty="0"/>
          </a:p>
          <a:p>
            <a:pPr marL="137160" indent="0">
              <a:buNone/>
            </a:pPr>
            <a:r>
              <a:rPr lang="en-IN" sz="7200" dirty="0"/>
              <a:t>		  {</a:t>
            </a:r>
          </a:p>
          <a:p>
            <a:pPr marL="137160" indent="0">
              <a:buNone/>
            </a:pPr>
            <a:r>
              <a:rPr lang="en-IN" sz="7200" dirty="0"/>
              <a:t>			</a:t>
            </a:r>
            <a:r>
              <a:rPr lang="en-IN" sz="7200" dirty="0" err="1"/>
              <a:t>Thread.</a:t>
            </a:r>
            <a:r>
              <a:rPr lang="en-IN" sz="7200" i="1" dirty="0" err="1"/>
              <a:t>sleep</a:t>
            </a:r>
            <a:r>
              <a:rPr lang="en-IN" sz="7200" dirty="0"/>
              <a:t>(2000);</a:t>
            </a:r>
          </a:p>
          <a:p>
            <a:pPr marL="137160" indent="0">
              <a:buNone/>
            </a:pPr>
            <a:r>
              <a:rPr lang="en-IN" sz="7200" dirty="0"/>
              <a:t>		} </a:t>
            </a:r>
          </a:p>
          <a:p>
            <a:pPr marL="137160" indent="0">
              <a:buNone/>
            </a:pPr>
            <a:r>
              <a:rPr lang="en-IN" sz="7200" dirty="0"/>
              <a:t>		  </a:t>
            </a:r>
            <a:r>
              <a:rPr lang="en-IN" sz="7200" b="1" dirty="0"/>
              <a:t>catch</a:t>
            </a:r>
            <a:r>
              <a:rPr lang="en-IN" sz="7200" dirty="0"/>
              <a:t> (</a:t>
            </a:r>
            <a:r>
              <a:rPr lang="en-IN" sz="7200" dirty="0" err="1"/>
              <a:t>InterruptedException</a:t>
            </a:r>
            <a:r>
              <a:rPr lang="en-IN" sz="7200" dirty="0"/>
              <a:t> e) </a:t>
            </a:r>
          </a:p>
          <a:p>
            <a:pPr marL="137160" indent="0">
              <a:buNone/>
            </a:pPr>
            <a:r>
              <a:rPr lang="en-IN" sz="7200" dirty="0"/>
              <a:t>		  {</a:t>
            </a:r>
          </a:p>
          <a:p>
            <a:pPr marL="137160" indent="0">
              <a:buNone/>
            </a:pPr>
            <a:r>
              <a:rPr lang="en-IN" sz="7200" dirty="0"/>
              <a:t>			</a:t>
            </a:r>
          </a:p>
          <a:p>
            <a:pPr marL="137160" indent="0">
              <a:buNone/>
            </a:pPr>
            <a:r>
              <a:rPr lang="en-IN" sz="7200" dirty="0"/>
              <a:t>			</a:t>
            </a:r>
            <a:r>
              <a:rPr lang="en-IN" sz="7200" dirty="0" err="1"/>
              <a:t>e.printStackTrace</a:t>
            </a:r>
            <a:r>
              <a:rPr lang="en-IN" sz="7200" dirty="0"/>
              <a:t>();</a:t>
            </a:r>
          </a:p>
          <a:p>
            <a:pPr marL="137160" indent="0">
              <a:buNone/>
            </a:pPr>
            <a:r>
              <a:rPr lang="en-IN" sz="7200" dirty="0"/>
              <a:t>		}</a:t>
            </a:r>
          </a:p>
          <a:p>
            <a:pPr marL="137160" indent="0">
              <a:buNone/>
            </a:pPr>
            <a:r>
              <a:rPr lang="en-IN" dirty="0"/>
              <a:t>		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84784"/>
            <a:ext cx="4316288" cy="4608512"/>
          </a:xfrm>
        </p:spPr>
      </p:pic>
    </p:spTree>
    <p:extLst>
      <p:ext uri="{BB962C8B-B14F-4D97-AF65-F5344CB8AC3E}">
        <p14:creationId xmlns:p14="http://schemas.microsoft.com/office/powerpoint/2010/main" val="169424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TC08: To verify the functionality Of Scroll Bar And Select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r>
              <a:rPr lang="en-IN" sz="3200" dirty="0">
                <a:solidFill>
                  <a:schemeClr val="bg1"/>
                </a:solidFill>
                <a:effectLst/>
              </a:rPr>
              <a:t>Training.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IN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Selenium </a:t>
            </a:r>
            <a:r>
              <a:rPr lang="en-IN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WebDriver</a:t>
            </a:r>
            <a:r>
              <a:rPr lang="en-IN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Test Script:</a:t>
            </a:r>
            <a:endParaRPr lang="en-IN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37160" indent="0">
              <a:buNone/>
            </a:pPr>
            <a:r>
              <a:rPr lang="en-IN" dirty="0"/>
              <a:t>((</a:t>
            </a:r>
            <a:r>
              <a:rPr lang="en-IN" dirty="0" err="1"/>
              <a:t>JavascriptExecutor</a:t>
            </a:r>
            <a:r>
              <a:rPr lang="en-IN" dirty="0"/>
              <a:t>)driver).</a:t>
            </a:r>
            <a:r>
              <a:rPr lang="en-IN" dirty="0" err="1"/>
              <a:t>executeScript</a:t>
            </a:r>
            <a:r>
              <a:rPr lang="en-IN" dirty="0"/>
              <a:t>("scroll(0,1300)");</a:t>
            </a:r>
          </a:p>
          <a:p>
            <a:pPr marL="137160" indent="0">
              <a:buNone/>
            </a:pPr>
            <a:r>
              <a:rPr lang="en-IN" dirty="0"/>
              <a:t>	  </a:t>
            </a:r>
            <a:r>
              <a:rPr lang="en-IN" dirty="0" err="1"/>
              <a:t>driver.findElement</a:t>
            </a:r>
            <a:r>
              <a:rPr lang="en-IN" dirty="0"/>
              <a:t>(</a:t>
            </a:r>
            <a:r>
              <a:rPr lang="en-IN" dirty="0" err="1"/>
              <a:t>By.</a:t>
            </a:r>
            <a:r>
              <a:rPr lang="en-IN" i="1" dirty="0" err="1"/>
              <a:t>className</a:t>
            </a:r>
            <a:r>
              <a:rPr lang="en-IN" dirty="0"/>
              <a:t>("</a:t>
            </a:r>
            <a:r>
              <a:rPr lang="en-IN" dirty="0" err="1"/>
              <a:t>jcarousel</a:t>
            </a:r>
            <a:r>
              <a:rPr lang="en-IN" dirty="0"/>
              <a:t>-next </a:t>
            </a:r>
            <a:r>
              <a:rPr lang="en-IN" dirty="0" err="1"/>
              <a:t>jcarousel</a:t>
            </a:r>
            <a:r>
              <a:rPr lang="en-IN" dirty="0"/>
              <a:t>-next-horizontal")).click();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88840"/>
            <a:ext cx="4316288" cy="3960440"/>
          </a:xfrm>
        </p:spPr>
      </p:pic>
    </p:spTree>
    <p:extLst>
      <p:ext uri="{BB962C8B-B14F-4D97-AF65-F5344CB8AC3E}">
        <p14:creationId xmlns:p14="http://schemas.microsoft.com/office/powerpoint/2010/main" val="278252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>
                <a:solidFill>
                  <a:schemeClr val="bg1"/>
                </a:solidFill>
                <a:effectLst/>
              </a:rPr>
              <a:t>To verify the Mouse Over Functionality And Select Demo Testing Site.</a:t>
            </a:r>
            <a:br>
              <a:rPr lang="en-IN" sz="2800" dirty="0">
                <a:solidFill>
                  <a:schemeClr val="bg1"/>
                </a:solidFill>
                <a:effectLst/>
              </a:rPr>
            </a:b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137160" indent="0">
              <a:buNone/>
            </a:pPr>
            <a:r>
              <a:rPr lang="en-IN" sz="1600" b="1" dirty="0"/>
              <a:t>Selenium </a:t>
            </a:r>
            <a:r>
              <a:rPr lang="en-IN" sz="1600" b="1" dirty="0" err="1"/>
              <a:t>WebDriver</a:t>
            </a:r>
            <a:r>
              <a:rPr lang="en-IN" sz="1600" b="1" dirty="0"/>
              <a:t> Test Script:</a:t>
            </a:r>
            <a:endParaRPr lang="en-IN" sz="1600" dirty="0"/>
          </a:p>
          <a:p>
            <a:pPr marL="137160" indent="0">
              <a:buNone/>
            </a:pPr>
            <a:r>
              <a:rPr lang="en-IN" sz="1600" dirty="0"/>
              <a:t>	</a:t>
            </a:r>
            <a:r>
              <a:rPr lang="en-IN" sz="1600" dirty="0" err="1"/>
              <a:t>WebElement</a:t>
            </a:r>
            <a:r>
              <a:rPr lang="en-IN" sz="1600" dirty="0"/>
              <a:t> </a:t>
            </a:r>
            <a:r>
              <a:rPr lang="en-IN" sz="1600" dirty="0" err="1"/>
              <a:t>TesterHub</a:t>
            </a:r>
            <a:r>
              <a:rPr lang="en-IN" sz="1600" dirty="0"/>
              <a:t> = </a:t>
            </a:r>
            <a:r>
              <a:rPr lang="en-IN" sz="1600" dirty="0" err="1"/>
              <a:t>driver.findElement</a:t>
            </a:r>
            <a:r>
              <a:rPr lang="en-IN" sz="1600" dirty="0"/>
              <a:t>(</a:t>
            </a:r>
            <a:r>
              <a:rPr lang="en-IN" sz="1600" dirty="0" err="1"/>
              <a:t>By.</a:t>
            </a:r>
            <a:r>
              <a:rPr lang="en-IN" sz="1600" i="1" dirty="0" err="1"/>
              <a:t>xpath</a:t>
            </a:r>
            <a:r>
              <a:rPr lang="en-IN" sz="1600" dirty="0"/>
              <a:t>("//*[@id=\"menu-item-2822\"]/a"));    //mouse over on </a:t>
            </a:r>
            <a:r>
              <a:rPr lang="en-IN" sz="1600" dirty="0" err="1"/>
              <a:t>testerhub</a:t>
            </a:r>
            <a:endParaRPr lang="en-IN" sz="1600" dirty="0"/>
          </a:p>
          <a:p>
            <a:pPr marL="137160" indent="0">
              <a:buNone/>
            </a:pPr>
            <a:r>
              <a:rPr lang="en-IN" sz="1600" dirty="0" smtClean="0"/>
              <a:t>Actions </a:t>
            </a:r>
            <a:r>
              <a:rPr lang="en-IN" sz="1600" dirty="0"/>
              <a:t>builder = </a:t>
            </a:r>
            <a:r>
              <a:rPr lang="en-IN" sz="1600" b="1" dirty="0"/>
              <a:t>new</a:t>
            </a:r>
            <a:r>
              <a:rPr lang="en-IN" sz="1600" dirty="0"/>
              <a:t> Actions(driver);</a:t>
            </a:r>
          </a:p>
          <a:p>
            <a:pPr marL="137160" indent="0">
              <a:buNone/>
            </a:pPr>
            <a:r>
              <a:rPr lang="en-IN" sz="1600" dirty="0"/>
              <a:t>	        </a:t>
            </a:r>
            <a:r>
              <a:rPr lang="en-IN" sz="1600" dirty="0" err="1"/>
              <a:t>builder.moveToElement</a:t>
            </a:r>
            <a:r>
              <a:rPr lang="en-IN" sz="1600" dirty="0"/>
              <a:t>(</a:t>
            </a:r>
            <a:r>
              <a:rPr lang="en-IN" sz="1600" dirty="0" err="1"/>
              <a:t>TesterHub</a:t>
            </a:r>
            <a:r>
              <a:rPr lang="en-IN" sz="1600" dirty="0"/>
              <a:t>).build().perform();</a:t>
            </a:r>
          </a:p>
          <a:p>
            <a:pPr marL="137160" indent="0">
              <a:buNone/>
            </a:pPr>
            <a:r>
              <a:rPr lang="en-IN" sz="1600" dirty="0"/>
              <a:t>	        		</a:t>
            </a:r>
            <a:endParaRPr lang="en-IN" sz="1600" dirty="0" smtClean="0"/>
          </a:p>
          <a:p>
            <a:pPr marL="137160" indent="0">
              <a:buNone/>
            </a:pPr>
            <a:r>
              <a:rPr lang="en-IN" sz="1600" dirty="0" smtClean="0"/>
              <a:t> </a:t>
            </a:r>
            <a:r>
              <a:rPr lang="en-IN" sz="1600" dirty="0" err="1"/>
              <a:t>WebElement</a:t>
            </a:r>
            <a:r>
              <a:rPr lang="en-IN" sz="1600" dirty="0"/>
              <a:t> </a:t>
            </a:r>
            <a:r>
              <a:rPr lang="en-IN" sz="1600" dirty="0" err="1"/>
              <a:t>DemoTesting</a:t>
            </a:r>
            <a:r>
              <a:rPr lang="en-IN" sz="1600" dirty="0"/>
              <a:t> = </a:t>
            </a:r>
            <a:r>
              <a:rPr lang="en-IN" sz="1600" dirty="0" err="1"/>
              <a:t>driver.findElement</a:t>
            </a:r>
            <a:r>
              <a:rPr lang="en-IN" sz="1600" dirty="0"/>
              <a:t>(</a:t>
            </a:r>
            <a:r>
              <a:rPr lang="en-IN" sz="1600" dirty="0" err="1"/>
              <a:t>By.</a:t>
            </a:r>
            <a:r>
              <a:rPr lang="en-IN" sz="1600" i="1" dirty="0" err="1"/>
              <a:t>xpath</a:t>
            </a:r>
            <a:r>
              <a:rPr lang="en-IN" sz="1600" dirty="0"/>
              <a:t>("/html/body/div/header/div[2]/div/div/div[3]/div/</a:t>
            </a:r>
            <a:r>
              <a:rPr lang="en-IN" sz="1600" dirty="0" err="1"/>
              <a:t>ul</a:t>
            </a:r>
            <a:r>
              <a:rPr lang="en-IN" sz="1600" dirty="0"/>
              <a:t>/li[4]/div/</a:t>
            </a:r>
            <a:r>
              <a:rPr lang="en-IN" sz="1600" dirty="0" err="1"/>
              <a:t>ul</a:t>
            </a:r>
            <a:r>
              <a:rPr lang="en-IN" sz="1600" dirty="0"/>
              <a:t>/li[1]/a/span"));  //mouse over on demo testing site</a:t>
            </a:r>
          </a:p>
          <a:p>
            <a:pPr marL="137160" indent="0">
              <a:buNone/>
            </a:pPr>
            <a:r>
              <a:rPr lang="en-IN" sz="1600" dirty="0" smtClean="0"/>
              <a:t> </a:t>
            </a:r>
            <a:r>
              <a:rPr lang="en-IN" sz="1600" dirty="0"/>
              <a:t>Actions builder1 = </a:t>
            </a:r>
            <a:r>
              <a:rPr lang="en-IN" sz="1600" b="1" dirty="0"/>
              <a:t>new</a:t>
            </a:r>
            <a:r>
              <a:rPr lang="en-IN" sz="1600" dirty="0"/>
              <a:t> Actions(driver);</a:t>
            </a:r>
          </a:p>
          <a:p>
            <a:pPr marL="137160" indent="0">
              <a:buNone/>
            </a:pPr>
            <a:r>
              <a:rPr lang="en-IN" sz="1600" dirty="0"/>
              <a:t>		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IN" dirty="0"/>
              <a:t>		        </a:t>
            </a:r>
            <a:r>
              <a:rPr lang="en-IN" sz="1800" dirty="0"/>
              <a:t>builder1.moveToElement(</a:t>
            </a:r>
            <a:r>
              <a:rPr lang="en-IN" sz="1800" dirty="0" err="1"/>
              <a:t>DemoTesting</a:t>
            </a:r>
            <a:r>
              <a:rPr lang="en-IN" sz="1800" dirty="0"/>
              <a:t>).build().perform();</a:t>
            </a:r>
          </a:p>
          <a:p>
            <a:pPr marL="137160" indent="0">
              <a:buNone/>
            </a:pPr>
            <a:r>
              <a:rPr lang="en-IN" sz="1800" dirty="0"/>
              <a:t>		        </a:t>
            </a:r>
            <a:r>
              <a:rPr lang="en-IN" sz="1800" dirty="0" err="1"/>
              <a:t>driver.findElement</a:t>
            </a:r>
            <a:r>
              <a:rPr lang="en-IN" sz="1800" dirty="0"/>
              <a:t>(</a:t>
            </a:r>
            <a:r>
              <a:rPr lang="en-IN" sz="1800" dirty="0" err="1"/>
              <a:t>By.</a:t>
            </a:r>
            <a:r>
              <a:rPr lang="en-IN" sz="1800" i="1" dirty="0" err="1"/>
              <a:t>xpath</a:t>
            </a:r>
            <a:r>
              <a:rPr lang="en-IN" sz="1800" dirty="0"/>
              <a:t>("/html/body/div/header/div[2]/div/div/div[3]/div/</a:t>
            </a:r>
            <a:r>
              <a:rPr lang="en-IN" sz="1800" dirty="0" err="1"/>
              <a:t>ul</a:t>
            </a:r>
            <a:r>
              <a:rPr lang="en-IN" sz="1800" dirty="0"/>
              <a:t>/li[4]/div/</a:t>
            </a:r>
            <a:r>
              <a:rPr lang="en-IN" sz="1800" dirty="0" err="1"/>
              <a:t>ul</a:t>
            </a:r>
            <a:r>
              <a:rPr lang="en-IN" sz="1800" dirty="0"/>
              <a:t>/li[1]/div/</a:t>
            </a:r>
            <a:r>
              <a:rPr lang="en-IN" sz="1800" dirty="0" err="1"/>
              <a:t>ul</a:t>
            </a:r>
            <a:r>
              <a:rPr lang="en-IN" sz="1800" dirty="0"/>
              <a:t>/li[1]/a/span")).click(); </a:t>
            </a:r>
          </a:p>
          <a:p>
            <a:pPr marL="137160" indent="0">
              <a:buNone/>
            </a:pPr>
            <a:r>
              <a:rPr lang="en-IN" sz="1800" dirty="0" err="1"/>
              <a:t>driver.findElement</a:t>
            </a:r>
            <a:r>
              <a:rPr lang="en-IN" sz="1800" dirty="0"/>
              <a:t>(By.</a:t>
            </a:r>
            <a:r>
              <a:rPr lang="en-IN" sz="1800" i="1" dirty="0"/>
              <a:t>id</a:t>
            </a:r>
            <a:r>
              <a:rPr lang="en-IN" sz="1800" dirty="0"/>
              <a:t>("Forms Based")).click();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36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7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solidFill>
                  <a:schemeClr val="bg1"/>
                </a:solidFill>
                <a:effectLst/>
              </a:rPr>
              <a:t>TC10: To verify the functionality of  Tooltip</a:t>
            </a:r>
            <a:r>
              <a:rPr lang="en-IN" dirty="0">
                <a:effectLst/>
              </a:rPr>
              <a:t/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137160" indent="0">
              <a:buNone/>
            </a:pPr>
            <a:r>
              <a:rPr lang="en-IN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Selenium </a:t>
            </a:r>
            <a:r>
              <a:rPr lang="en-IN" b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WebDriver</a:t>
            </a:r>
            <a:r>
              <a:rPr lang="en-IN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Test Script:</a:t>
            </a:r>
            <a:endParaRPr lang="en-IN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137160" indent="0">
              <a:buNone/>
            </a:pPr>
            <a:r>
              <a:rPr lang="en-IN" dirty="0"/>
              <a:t> </a:t>
            </a:r>
          </a:p>
          <a:p>
            <a:pPr marL="137160" indent="0">
              <a:buNone/>
            </a:pPr>
            <a:r>
              <a:rPr lang="en-IN" dirty="0" err="1"/>
              <a:t>WebElement</a:t>
            </a:r>
            <a:r>
              <a:rPr lang="en-IN" dirty="0"/>
              <a:t> </a:t>
            </a:r>
            <a:r>
              <a:rPr lang="en-IN" dirty="0" err="1"/>
              <a:t>DemoTesting</a:t>
            </a:r>
            <a:r>
              <a:rPr lang="en-IN" dirty="0"/>
              <a:t> = </a:t>
            </a:r>
            <a:r>
              <a:rPr lang="en-IN" dirty="0" err="1"/>
              <a:t>driver.findElement</a:t>
            </a:r>
            <a:r>
              <a:rPr lang="en-IN" dirty="0"/>
              <a:t>(</a:t>
            </a:r>
            <a:r>
              <a:rPr lang="en-IN" dirty="0" err="1"/>
              <a:t>By.</a:t>
            </a:r>
            <a:r>
              <a:rPr lang="en-IN" i="1" dirty="0" err="1"/>
              <a:t>xpath</a:t>
            </a:r>
            <a:r>
              <a:rPr lang="en-IN" dirty="0"/>
              <a:t>("/html/body/div/header/div[2]/div/div/div[3]/div/</a:t>
            </a:r>
            <a:r>
              <a:rPr lang="en-IN" dirty="0" err="1"/>
              <a:t>ul</a:t>
            </a:r>
            <a:r>
              <a:rPr lang="en-IN" dirty="0"/>
              <a:t>/li[4]/div/</a:t>
            </a:r>
            <a:r>
              <a:rPr lang="en-IN" dirty="0" err="1"/>
              <a:t>ul</a:t>
            </a:r>
            <a:r>
              <a:rPr lang="en-IN" dirty="0"/>
              <a:t>/li[1]/a/span"));  </a:t>
            </a:r>
          </a:p>
          <a:p>
            <a:pPr marL="137160" indent="0">
              <a:buNone/>
            </a:pPr>
            <a:r>
              <a:rPr lang="en-IN" dirty="0"/>
              <a:t>Actions builder1 = </a:t>
            </a:r>
            <a:r>
              <a:rPr lang="en-IN" b="1" dirty="0"/>
              <a:t>new</a:t>
            </a:r>
            <a:r>
              <a:rPr lang="en-IN" dirty="0"/>
              <a:t> Actions(driver);</a:t>
            </a:r>
          </a:p>
          <a:p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137160" indent="0">
              <a:buNone/>
            </a:pPr>
            <a:endParaRPr lang="en-IN" sz="2200" dirty="0" smtClean="0"/>
          </a:p>
          <a:p>
            <a:pPr marL="137160" indent="0">
              <a:buNone/>
            </a:pPr>
            <a:endParaRPr lang="en-IN" sz="2200" dirty="0"/>
          </a:p>
          <a:p>
            <a:pPr marL="137160" indent="0">
              <a:buNone/>
            </a:pPr>
            <a:r>
              <a:rPr lang="en-IN" sz="2200" dirty="0" smtClean="0"/>
              <a:t>builder1.moveToElement(</a:t>
            </a:r>
            <a:r>
              <a:rPr lang="en-IN" sz="2200" dirty="0" err="1" smtClean="0"/>
              <a:t>DemoTesting</a:t>
            </a:r>
            <a:r>
              <a:rPr lang="en-IN" sz="2200" dirty="0"/>
              <a:t>).build().perform();</a:t>
            </a:r>
          </a:p>
          <a:p>
            <a:pPr marL="137160" indent="0">
              <a:buNone/>
            </a:pPr>
            <a:r>
              <a:rPr lang="en-IN" sz="2200" dirty="0"/>
              <a:t>		        </a:t>
            </a:r>
            <a:r>
              <a:rPr lang="en-IN" sz="2200" dirty="0" err="1"/>
              <a:t>driver.findElement</a:t>
            </a:r>
            <a:r>
              <a:rPr lang="en-IN" sz="2200" dirty="0"/>
              <a:t>(</a:t>
            </a:r>
            <a:r>
              <a:rPr lang="en-IN" sz="2200" dirty="0" err="1"/>
              <a:t>By.</a:t>
            </a:r>
            <a:r>
              <a:rPr lang="en-IN" sz="2200" i="1" dirty="0" err="1"/>
              <a:t>xpath</a:t>
            </a:r>
            <a:r>
              <a:rPr lang="en-IN" sz="2200" dirty="0"/>
              <a:t>("/html/body/div/header/div[2]/div/div/div[3]/div/</a:t>
            </a:r>
            <a:r>
              <a:rPr lang="en-IN" sz="2200" dirty="0" err="1"/>
              <a:t>ul</a:t>
            </a:r>
            <a:r>
              <a:rPr lang="en-IN" sz="2200" dirty="0"/>
              <a:t>/li[4]/div/</a:t>
            </a:r>
            <a:r>
              <a:rPr lang="en-IN" sz="2200" dirty="0" err="1"/>
              <a:t>ul</a:t>
            </a:r>
            <a:r>
              <a:rPr lang="en-IN" sz="2200" dirty="0"/>
              <a:t>/li[1]/div/</a:t>
            </a:r>
            <a:r>
              <a:rPr lang="en-IN" sz="2200" dirty="0" err="1"/>
              <a:t>ul</a:t>
            </a:r>
            <a:r>
              <a:rPr lang="en-IN" sz="2200" dirty="0"/>
              <a:t>/li[1]/a/span")).click();   //click on tooltip</a:t>
            </a:r>
          </a:p>
          <a:p>
            <a:pPr marL="137160" indent="0">
              <a:buNone/>
            </a:pPr>
            <a:r>
              <a:rPr lang="en-IN" sz="2200" dirty="0"/>
              <a:t>		          </a:t>
            </a:r>
            <a:r>
              <a:rPr lang="en-IN" sz="2200" dirty="0" err="1"/>
              <a:t>driver.findElement</a:t>
            </a:r>
            <a:r>
              <a:rPr lang="en-IN" sz="2200" dirty="0"/>
              <a:t>(By.</a:t>
            </a:r>
            <a:r>
              <a:rPr lang="en-IN" sz="2200" i="1" dirty="0"/>
              <a:t>id</a:t>
            </a:r>
            <a:r>
              <a:rPr lang="en-IN" sz="2200" dirty="0"/>
              <a:t>("Forms Based")).click();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50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6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sz="3600" dirty="0" smtClean="0">
                <a:solidFill>
                  <a:schemeClr val="bg1"/>
                </a:solidFill>
                <a:effectLst/>
              </a:rPr>
              <a:t>TC11: </a:t>
            </a:r>
            <a:r>
              <a:rPr lang="en-IN" sz="3600" dirty="0">
                <a:solidFill>
                  <a:schemeClr val="bg1"/>
                </a:solidFill>
                <a:effectLst/>
              </a:rPr>
              <a:t>To verify  Dialog Box Functionality</a:t>
            </a:r>
            <a:r>
              <a:rPr lang="en-IN" dirty="0">
                <a:effectLst/>
              </a:rPr>
              <a:t>.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IN" sz="2000" b="1" dirty="0">
                <a:solidFill>
                  <a:schemeClr val="bg1"/>
                </a:solidFill>
              </a:rPr>
              <a:t>Selenium </a:t>
            </a:r>
            <a:r>
              <a:rPr lang="en-IN" sz="2000" b="1" dirty="0" err="1">
                <a:solidFill>
                  <a:schemeClr val="bg1"/>
                </a:solidFill>
              </a:rPr>
              <a:t>WebDriver</a:t>
            </a:r>
            <a:r>
              <a:rPr lang="en-IN" sz="2000" b="1" dirty="0">
                <a:solidFill>
                  <a:schemeClr val="bg1"/>
                </a:solidFill>
              </a:rPr>
              <a:t> Test Script:</a:t>
            </a:r>
            <a:endParaRPr lang="en-IN" sz="2000" dirty="0">
              <a:solidFill>
                <a:schemeClr val="bg1"/>
              </a:solidFill>
            </a:endParaRPr>
          </a:p>
          <a:p>
            <a:pPr marL="137160" indent="0">
              <a:buNone/>
            </a:pPr>
            <a:endParaRPr lang="en-IN" dirty="0" smtClean="0"/>
          </a:p>
          <a:p>
            <a:pPr marL="137160" indent="0">
              <a:buNone/>
            </a:pPr>
            <a:r>
              <a:rPr lang="en-IN" sz="2000" dirty="0" err="1" smtClean="0"/>
              <a:t>driver.findElement</a:t>
            </a:r>
            <a:r>
              <a:rPr lang="en-IN" sz="2000" dirty="0" smtClean="0"/>
              <a:t>(</a:t>
            </a:r>
            <a:r>
              <a:rPr lang="en-IN" sz="2000" dirty="0" err="1" smtClean="0"/>
              <a:t>By.</a:t>
            </a:r>
            <a:r>
              <a:rPr lang="en-IN" sz="2000" i="1" dirty="0" err="1" smtClean="0"/>
              <a:t>xpath</a:t>
            </a:r>
            <a:r>
              <a:rPr lang="en-IN" sz="2000" dirty="0"/>
              <a:t>("/html/body/div/header/div[2]/div/div/div[3]/div/</a:t>
            </a:r>
            <a:r>
              <a:rPr lang="en-IN" sz="2000" dirty="0" err="1"/>
              <a:t>ul</a:t>
            </a:r>
            <a:r>
              <a:rPr lang="en-IN" sz="2000" dirty="0"/>
              <a:t>/li[4]/div/</a:t>
            </a:r>
            <a:r>
              <a:rPr lang="en-IN" sz="2000" dirty="0" err="1"/>
              <a:t>ul</a:t>
            </a:r>
            <a:r>
              <a:rPr lang="en-IN" sz="2000" dirty="0"/>
              <a:t>/li[1]/div/</a:t>
            </a:r>
            <a:r>
              <a:rPr lang="en-IN" sz="2000" dirty="0" err="1"/>
              <a:t>ul</a:t>
            </a:r>
            <a:r>
              <a:rPr lang="en-IN" sz="2000" dirty="0"/>
              <a:t>/li[4]/a/span")).click();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28800"/>
            <a:ext cx="4316288" cy="4392488"/>
          </a:xfrm>
        </p:spPr>
      </p:pic>
    </p:spTree>
    <p:extLst>
      <p:ext uri="{BB962C8B-B14F-4D97-AF65-F5344CB8AC3E}">
        <p14:creationId xmlns:p14="http://schemas.microsoft.com/office/powerpoint/2010/main" val="261526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TC12: To verify the functionality of </a:t>
            </a:r>
            <a:r>
              <a:rPr lang="en-IN" sz="3200" dirty="0" err="1">
                <a:solidFill>
                  <a:schemeClr val="bg1"/>
                </a:solidFill>
                <a:effectLst/>
              </a:rPr>
              <a:t>AlertBox</a:t>
            </a:r>
            <a:r>
              <a:rPr lang="en-IN" sz="3200" dirty="0">
                <a:solidFill>
                  <a:schemeClr val="bg1"/>
                </a:solidFill>
                <a:effectLst/>
              </a:rPr>
              <a:t>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IN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Selenium </a:t>
            </a:r>
            <a:r>
              <a:rPr lang="en-IN" sz="2000" b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WebDriver</a:t>
            </a:r>
            <a:r>
              <a:rPr lang="en-IN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Test Script:</a:t>
            </a:r>
            <a:endParaRPr lang="en-IN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137160" indent="0">
              <a:buNone/>
            </a:pPr>
            <a:endParaRPr lang="en-IN" sz="2000" dirty="0" smtClean="0"/>
          </a:p>
          <a:p>
            <a:pPr marL="137160" indent="0">
              <a:buNone/>
            </a:pPr>
            <a:r>
              <a:rPr lang="en-IN" sz="2000" dirty="0" err="1" smtClean="0"/>
              <a:t>driver.findElement</a:t>
            </a:r>
            <a:r>
              <a:rPr lang="en-IN" sz="2000" dirty="0" smtClean="0"/>
              <a:t>(</a:t>
            </a:r>
            <a:r>
              <a:rPr lang="en-IN" sz="2000" dirty="0" err="1" smtClean="0"/>
              <a:t>By.</a:t>
            </a:r>
            <a:r>
              <a:rPr lang="en-IN" sz="2000" i="1" dirty="0" err="1" smtClean="0"/>
              <a:t>xpath</a:t>
            </a:r>
            <a:r>
              <a:rPr lang="en-IN" sz="2000" dirty="0"/>
              <a:t>("/html/body/div/header/div[2]/div/div/div[3]/div/</a:t>
            </a:r>
            <a:r>
              <a:rPr lang="en-IN" sz="2000" dirty="0" err="1"/>
              <a:t>ul</a:t>
            </a:r>
            <a:r>
              <a:rPr lang="en-IN" sz="2000" dirty="0"/>
              <a:t>/li[4]/div/</a:t>
            </a:r>
            <a:r>
              <a:rPr lang="en-IN" sz="2000" dirty="0" err="1"/>
              <a:t>ul</a:t>
            </a:r>
            <a:r>
              <a:rPr lang="en-IN" sz="2000" dirty="0"/>
              <a:t>/li[1]/div/</a:t>
            </a:r>
            <a:r>
              <a:rPr lang="en-IN" sz="2000" dirty="0" err="1"/>
              <a:t>ul</a:t>
            </a:r>
            <a:r>
              <a:rPr lang="en-IN" sz="2000" dirty="0"/>
              <a:t>/li[2]/a/span")).click();   //click on </a:t>
            </a:r>
            <a:r>
              <a:rPr lang="en-IN" sz="2000" dirty="0" err="1"/>
              <a:t>alertbox</a:t>
            </a:r>
            <a:endParaRPr lang="en-IN" sz="2000" dirty="0"/>
          </a:p>
          <a:p>
            <a:pPr marL="137160" indent="0">
              <a:buNone/>
            </a:pPr>
            <a:r>
              <a:rPr lang="en-IN" dirty="0"/>
              <a:t>		         		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00808"/>
            <a:ext cx="4388296" cy="4176464"/>
          </a:xfrm>
        </p:spPr>
      </p:pic>
    </p:spTree>
    <p:extLst>
      <p:ext uri="{BB962C8B-B14F-4D97-AF65-F5344CB8AC3E}">
        <p14:creationId xmlns:p14="http://schemas.microsoft.com/office/powerpoint/2010/main" val="2725191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TC13: To verify the functionality of </a:t>
            </a:r>
            <a:r>
              <a:rPr lang="en-IN" sz="3200" dirty="0" err="1">
                <a:solidFill>
                  <a:schemeClr val="bg1"/>
                </a:solidFill>
                <a:effectLst/>
              </a:rPr>
              <a:t>DatePicker</a:t>
            </a:r>
            <a:r>
              <a:rPr lang="en-IN" sz="3200" dirty="0">
                <a:solidFill>
                  <a:schemeClr val="bg1"/>
                </a:solidFill>
                <a:effectLst/>
              </a:rPr>
              <a:t>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IN" sz="2000" b="1" dirty="0">
                <a:solidFill>
                  <a:schemeClr val="bg1"/>
                </a:solidFill>
              </a:rPr>
              <a:t>Selenium </a:t>
            </a:r>
            <a:r>
              <a:rPr lang="en-IN" sz="2000" b="1" dirty="0" err="1">
                <a:solidFill>
                  <a:schemeClr val="bg1"/>
                </a:solidFill>
              </a:rPr>
              <a:t>WebDriver</a:t>
            </a:r>
            <a:r>
              <a:rPr lang="en-IN" sz="2000" b="1" dirty="0">
                <a:solidFill>
                  <a:schemeClr val="bg1"/>
                </a:solidFill>
              </a:rPr>
              <a:t> Test Script: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 smtClean="0"/>
          </a:p>
          <a:p>
            <a:pPr marL="137160" indent="0">
              <a:buNone/>
            </a:pPr>
            <a:r>
              <a:rPr lang="en-IN" sz="2000" dirty="0" err="1" smtClean="0"/>
              <a:t>driver.findElement</a:t>
            </a:r>
            <a:r>
              <a:rPr lang="en-IN" sz="2000" dirty="0" smtClean="0"/>
              <a:t>(</a:t>
            </a:r>
            <a:r>
              <a:rPr lang="en-IN" sz="2000" dirty="0" err="1" smtClean="0"/>
              <a:t>By.</a:t>
            </a:r>
            <a:r>
              <a:rPr lang="en-IN" sz="2000" i="1" dirty="0" err="1" smtClean="0"/>
              <a:t>xpath</a:t>
            </a:r>
            <a:r>
              <a:rPr lang="en-IN" sz="2000" dirty="0"/>
              <a:t>("/html/body/div/header/div[2]/div/div/div[3]/div/</a:t>
            </a:r>
            <a:r>
              <a:rPr lang="en-IN" sz="2000" dirty="0" err="1"/>
              <a:t>ul</a:t>
            </a:r>
            <a:r>
              <a:rPr lang="en-IN" sz="2000" dirty="0"/>
              <a:t>/li[4]/div/</a:t>
            </a:r>
            <a:r>
              <a:rPr lang="en-IN" sz="2000" dirty="0" err="1"/>
              <a:t>ul</a:t>
            </a:r>
            <a:r>
              <a:rPr lang="en-IN" sz="2000" dirty="0"/>
              <a:t>/li[1]/div/</a:t>
            </a:r>
            <a:r>
              <a:rPr lang="en-IN" sz="2000" dirty="0" err="1"/>
              <a:t>ul</a:t>
            </a:r>
            <a:r>
              <a:rPr lang="en-IN" sz="2000" dirty="0"/>
              <a:t>/li[3]/a/span")).click();   //click on </a:t>
            </a:r>
            <a:r>
              <a:rPr lang="en-IN" sz="2000" dirty="0" err="1"/>
              <a:t>alertbox</a:t>
            </a:r>
            <a:endParaRPr lang="en-IN" sz="2000" dirty="0"/>
          </a:p>
          <a:p>
            <a:pPr marL="137160" indent="0">
              <a:buNone/>
            </a:pPr>
            <a:endParaRPr lang="en-IN" sz="2000" dirty="0" smtClean="0"/>
          </a:p>
          <a:p>
            <a:pPr marL="137160" indent="0">
              <a:buNone/>
            </a:pPr>
            <a:r>
              <a:rPr lang="en-IN" sz="2000" dirty="0" err="1" smtClean="0"/>
              <a:t>driver.findElement</a:t>
            </a:r>
            <a:r>
              <a:rPr lang="en-IN" sz="2000" dirty="0" smtClean="0"/>
              <a:t>(By.</a:t>
            </a:r>
            <a:r>
              <a:rPr lang="en-IN" sz="2000" i="1" dirty="0" smtClean="0"/>
              <a:t>id</a:t>
            </a:r>
            <a:r>
              <a:rPr lang="en-IN" sz="2000" dirty="0"/>
              <a:t>("Icon Trigger")).click();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44824"/>
            <a:ext cx="4316288" cy="3888432"/>
          </a:xfrm>
        </p:spPr>
      </p:pic>
    </p:spTree>
    <p:extLst>
      <p:ext uri="{BB962C8B-B14F-4D97-AF65-F5344CB8AC3E}">
        <p14:creationId xmlns:p14="http://schemas.microsoft.com/office/powerpoint/2010/main" val="12154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TC14: To verify the functionality of </a:t>
            </a:r>
            <a:r>
              <a:rPr lang="en-IN" sz="3200" dirty="0" err="1">
                <a:solidFill>
                  <a:schemeClr val="bg1"/>
                </a:solidFill>
                <a:effectLst/>
              </a:rPr>
              <a:t>Angularjs</a:t>
            </a:r>
            <a:r>
              <a:rPr lang="en-IN" sz="3200" dirty="0">
                <a:solidFill>
                  <a:schemeClr val="bg1"/>
                </a:solidFill>
                <a:effectLst/>
              </a:rPr>
              <a:t> Protect Practice Site.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137160" indent="0">
              <a:buNone/>
            </a:pPr>
            <a:r>
              <a:rPr lang="en-IN" sz="2900" b="1" dirty="0">
                <a:solidFill>
                  <a:schemeClr val="bg1"/>
                </a:solidFill>
              </a:rPr>
              <a:t>Selenium </a:t>
            </a:r>
            <a:r>
              <a:rPr lang="en-IN" sz="2900" b="1" dirty="0" err="1">
                <a:solidFill>
                  <a:schemeClr val="bg1"/>
                </a:solidFill>
              </a:rPr>
              <a:t>WebDriver</a:t>
            </a:r>
            <a:r>
              <a:rPr lang="en-IN" sz="2900" b="1" dirty="0">
                <a:solidFill>
                  <a:schemeClr val="bg1"/>
                </a:solidFill>
              </a:rPr>
              <a:t> Test Script:</a:t>
            </a:r>
            <a:endParaRPr lang="en-IN" sz="2900" dirty="0">
              <a:solidFill>
                <a:schemeClr val="bg1"/>
              </a:solidFill>
            </a:endParaRPr>
          </a:p>
          <a:p>
            <a:pPr marL="137160" indent="0">
              <a:buNone/>
            </a:pPr>
            <a:r>
              <a:rPr lang="en-IN" dirty="0" err="1"/>
              <a:t>WebElementDemoTesting</a:t>
            </a:r>
            <a:r>
              <a:rPr lang="en-IN" dirty="0"/>
              <a:t>= </a:t>
            </a:r>
            <a:r>
              <a:rPr lang="en-IN" dirty="0" err="1"/>
              <a:t>driver.findElement</a:t>
            </a:r>
            <a:r>
              <a:rPr lang="en-IN" dirty="0"/>
              <a:t>(</a:t>
            </a:r>
            <a:r>
              <a:rPr lang="en-IN" dirty="0" err="1"/>
              <a:t>By.</a:t>
            </a:r>
            <a:r>
              <a:rPr lang="en-IN" i="1" dirty="0" err="1"/>
              <a:t>xpath</a:t>
            </a:r>
            <a:r>
              <a:rPr lang="en-IN" dirty="0"/>
              <a:t>("/html/body/div/header/div[2]/div/div/div[3]/div/</a:t>
            </a:r>
            <a:r>
              <a:rPr lang="en-IN" dirty="0" err="1"/>
              <a:t>ul</a:t>
            </a:r>
            <a:r>
              <a:rPr lang="en-IN" dirty="0"/>
              <a:t>/li[4]/div/</a:t>
            </a:r>
            <a:r>
              <a:rPr lang="en-IN" dirty="0" err="1"/>
              <a:t>ul</a:t>
            </a:r>
            <a:r>
              <a:rPr lang="en-IN" dirty="0"/>
              <a:t>/li[1]/a/span"));  //mouse over </a:t>
            </a:r>
            <a:r>
              <a:rPr lang="en-IN" dirty="0" err="1"/>
              <a:t>angularjs</a:t>
            </a:r>
            <a:endParaRPr lang="en-IN" dirty="0"/>
          </a:p>
          <a:p>
            <a:pPr marL="137160" indent="0">
              <a:buNone/>
            </a:pPr>
            <a:r>
              <a:rPr lang="en-IN" dirty="0"/>
              <a:t>Actions builder1 = </a:t>
            </a:r>
            <a:r>
              <a:rPr lang="en-IN" b="1" dirty="0"/>
              <a:t>new</a:t>
            </a:r>
            <a:r>
              <a:rPr lang="en-IN" dirty="0"/>
              <a:t> Actions(driver);</a:t>
            </a:r>
          </a:p>
          <a:p>
            <a:pPr marL="137160" indent="0">
              <a:buNone/>
            </a:pPr>
            <a:r>
              <a:rPr lang="en-IN" dirty="0"/>
              <a:t>builder1.moveToElement(</a:t>
            </a:r>
            <a:r>
              <a:rPr lang="en-IN" dirty="0" err="1"/>
              <a:t>DemoTesting</a:t>
            </a:r>
            <a:r>
              <a:rPr lang="en-IN" dirty="0"/>
              <a:t>).build().perform();</a:t>
            </a:r>
          </a:p>
          <a:p>
            <a:pPr marL="137160" indent="0">
              <a:buNone/>
            </a:pPr>
            <a:r>
              <a:rPr lang="en-IN" dirty="0"/>
              <a:t>		        </a:t>
            </a:r>
          </a:p>
          <a:p>
            <a:pPr marL="137160" indent="0">
              <a:buNone/>
            </a:pPr>
            <a:r>
              <a:rPr lang="en-IN" dirty="0"/>
              <a:t> </a:t>
            </a:r>
            <a:r>
              <a:rPr lang="en-IN" dirty="0" err="1"/>
              <a:t>WebElementAngularjs</a:t>
            </a:r>
            <a:r>
              <a:rPr lang="en-IN" dirty="0"/>
              <a:t>= </a:t>
            </a:r>
            <a:r>
              <a:rPr lang="en-IN" dirty="0" err="1"/>
              <a:t>driver.findElement</a:t>
            </a:r>
            <a:r>
              <a:rPr lang="en-IN" dirty="0"/>
              <a:t>(</a:t>
            </a:r>
            <a:r>
              <a:rPr lang="en-IN" dirty="0" err="1"/>
              <a:t>By.</a:t>
            </a:r>
            <a:r>
              <a:rPr lang="en-IN" i="1" dirty="0" err="1"/>
              <a:t>xpath</a:t>
            </a:r>
            <a:r>
              <a:rPr lang="en-IN" dirty="0"/>
              <a:t>("//*[@id=\"menu-item-2822\"]/a"));   </a:t>
            </a:r>
          </a:p>
          <a:p>
            <a:pPr marL="137160" indent="0">
              <a:buNone/>
            </a:pPr>
            <a:r>
              <a:rPr lang="en-IN" dirty="0"/>
              <a:t> Actions </a:t>
            </a:r>
            <a:r>
              <a:rPr lang="en-IN" u="sng" dirty="0" err="1"/>
              <a:t>Ajs</a:t>
            </a:r>
            <a:r>
              <a:rPr lang="en-IN" dirty="0"/>
              <a:t>= </a:t>
            </a:r>
            <a:r>
              <a:rPr lang="en-IN" b="1" dirty="0"/>
              <a:t>new</a:t>
            </a:r>
            <a:r>
              <a:rPr lang="en-IN" dirty="0"/>
              <a:t> Actions(driver);</a:t>
            </a:r>
          </a:p>
          <a:p>
            <a:pPr marL="137160" indent="0">
              <a:buNone/>
            </a:pPr>
            <a:r>
              <a:rPr lang="en-IN" dirty="0" err="1"/>
              <a:t>builder.moveToElement</a:t>
            </a:r>
            <a:r>
              <a:rPr lang="en-IN" dirty="0"/>
              <a:t>(</a:t>
            </a:r>
            <a:r>
              <a:rPr lang="en-IN" dirty="0" err="1"/>
              <a:t>Angularjs</a:t>
            </a:r>
            <a:r>
              <a:rPr lang="en-IN" dirty="0"/>
              <a:t>).build().perform();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72816"/>
            <a:ext cx="4244280" cy="4032448"/>
          </a:xfrm>
        </p:spPr>
      </p:pic>
    </p:spTree>
    <p:extLst>
      <p:ext uri="{BB962C8B-B14F-4D97-AF65-F5344CB8AC3E}">
        <p14:creationId xmlns:p14="http://schemas.microsoft.com/office/powerpoint/2010/main" val="254851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AGENDA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400" dirty="0" err="1" smtClean="0"/>
              <a:t>Lounching</a:t>
            </a:r>
            <a:r>
              <a:rPr lang="en-US" sz="2400" dirty="0" smtClean="0"/>
              <a:t> The Browser .</a:t>
            </a:r>
          </a:p>
          <a:p>
            <a:endParaRPr lang="en-US" sz="2400" dirty="0" smtClean="0"/>
          </a:p>
          <a:p>
            <a:r>
              <a:rPr lang="en-US" sz="2400" dirty="0" smtClean="0"/>
              <a:t>To Verify The Title Of The Website.</a:t>
            </a:r>
          </a:p>
          <a:p>
            <a:endParaRPr lang="en-US" sz="2400" dirty="0" smtClean="0"/>
          </a:p>
          <a:p>
            <a:r>
              <a:rPr lang="en-US" sz="2400" dirty="0" smtClean="0"/>
              <a:t>To Verify Scrolling </a:t>
            </a:r>
            <a:r>
              <a:rPr lang="en-US" sz="2400" dirty="0" err="1" smtClean="0"/>
              <a:t>Functionalty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To The Test The Different </a:t>
            </a:r>
            <a:r>
              <a:rPr lang="en-US" sz="2400" dirty="0" err="1" smtClean="0"/>
              <a:t>Webelement</a:t>
            </a:r>
            <a:r>
              <a:rPr lang="en-US" sz="2400" dirty="0" smtClean="0"/>
              <a:t> in Tester’s Hub Module.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7396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TC16: To verify the Functionality Of  Filter.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IN" sz="2000" b="1" dirty="0"/>
              <a:t>Selenium </a:t>
            </a:r>
            <a:r>
              <a:rPr lang="en-IN" sz="2000" b="1" dirty="0" err="1"/>
              <a:t>WebDriver</a:t>
            </a:r>
            <a:r>
              <a:rPr lang="en-IN" sz="2000" b="1" dirty="0"/>
              <a:t> Test Script:</a:t>
            </a:r>
            <a:endParaRPr lang="en-IN" sz="2000" dirty="0"/>
          </a:p>
          <a:p>
            <a:pPr marL="137160" indent="0">
              <a:buNone/>
            </a:pPr>
            <a:endParaRPr lang="en-IN" sz="2000" dirty="0" smtClean="0"/>
          </a:p>
          <a:p>
            <a:pPr marL="137160" indent="0">
              <a:buNone/>
            </a:pPr>
            <a:r>
              <a:rPr lang="en-IN" sz="2000" dirty="0" err="1" smtClean="0"/>
              <a:t>driver.findElement</a:t>
            </a:r>
            <a:r>
              <a:rPr lang="en-IN" sz="2000" dirty="0" smtClean="0"/>
              <a:t>(</a:t>
            </a:r>
            <a:r>
              <a:rPr lang="en-IN" sz="2000" dirty="0" err="1" smtClean="0"/>
              <a:t>By.</a:t>
            </a:r>
            <a:r>
              <a:rPr lang="en-IN" sz="2000" i="1" dirty="0" err="1" smtClean="0"/>
              <a:t>xpath</a:t>
            </a:r>
            <a:r>
              <a:rPr lang="en-IN" sz="2000" dirty="0"/>
              <a:t>("/html/body/div/header/div[2]/div/div/div[3]/div/</a:t>
            </a:r>
            <a:r>
              <a:rPr lang="en-IN" sz="2000" dirty="0" err="1"/>
              <a:t>ul</a:t>
            </a:r>
            <a:r>
              <a:rPr lang="en-IN" sz="2000" dirty="0"/>
              <a:t>/li[4]/div/</a:t>
            </a:r>
            <a:r>
              <a:rPr lang="en-IN" sz="2000" dirty="0" err="1"/>
              <a:t>ul</a:t>
            </a:r>
            <a:r>
              <a:rPr lang="en-IN" sz="2000" dirty="0"/>
              <a:t>/li[2]/div/</a:t>
            </a:r>
            <a:r>
              <a:rPr lang="en-IN" sz="2000" dirty="0" err="1"/>
              <a:t>ul</a:t>
            </a:r>
            <a:r>
              <a:rPr lang="en-IN" sz="2000" dirty="0"/>
              <a:t>/li[1]/a/span")).click();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00808"/>
            <a:ext cx="4460304" cy="4104456"/>
          </a:xfrm>
        </p:spPr>
      </p:pic>
    </p:spTree>
    <p:extLst>
      <p:ext uri="{BB962C8B-B14F-4D97-AF65-F5344CB8AC3E}">
        <p14:creationId xmlns:p14="http://schemas.microsoft.com/office/powerpoint/2010/main" val="109685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TC17: To verify The Functionality Of  Scrollable.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137160" indent="0">
              <a:buNone/>
            </a:pPr>
            <a:r>
              <a:rPr lang="en-IN" sz="29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Selenium </a:t>
            </a:r>
            <a:r>
              <a:rPr lang="en-IN" sz="2900" b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WebDriver</a:t>
            </a:r>
            <a:r>
              <a:rPr lang="en-IN" sz="29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Test Script:</a:t>
            </a:r>
            <a:endParaRPr lang="en-IN" sz="29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137160" indent="0">
              <a:buNone/>
            </a:pPr>
            <a:r>
              <a:rPr lang="en-IN" dirty="0" err="1"/>
              <a:t>WebElementTesterHub</a:t>
            </a:r>
            <a:r>
              <a:rPr lang="en-IN" dirty="0"/>
              <a:t>= </a:t>
            </a:r>
            <a:r>
              <a:rPr lang="en-IN" dirty="0" err="1"/>
              <a:t>driver.findElement</a:t>
            </a:r>
            <a:r>
              <a:rPr lang="en-IN" dirty="0"/>
              <a:t>(</a:t>
            </a:r>
            <a:r>
              <a:rPr lang="en-IN" dirty="0" err="1"/>
              <a:t>By.</a:t>
            </a:r>
            <a:r>
              <a:rPr lang="en-IN" i="1" dirty="0" err="1"/>
              <a:t>xpath</a:t>
            </a:r>
            <a:r>
              <a:rPr lang="en-IN" dirty="0"/>
              <a:t>("//*[@id=\"menu-item-2822\"]/a"));    //mouse over on </a:t>
            </a:r>
            <a:r>
              <a:rPr lang="en-IN" dirty="0" err="1"/>
              <a:t>testerhub</a:t>
            </a:r>
            <a:endParaRPr lang="en-IN" dirty="0"/>
          </a:p>
          <a:p>
            <a:pPr marL="137160" indent="0">
              <a:buNone/>
            </a:pPr>
            <a:r>
              <a:rPr lang="en-IN" dirty="0"/>
              <a:t>Actions builder = </a:t>
            </a:r>
            <a:r>
              <a:rPr lang="en-IN" b="1" dirty="0"/>
              <a:t>new</a:t>
            </a:r>
            <a:r>
              <a:rPr lang="en-IN" dirty="0"/>
              <a:t> Actions(driver);</a:t>
            </a:r>
          </a:p>
          <a:p>
            <a:pPr marL="137160" indent="0">
              <a:buNone/>
            </a:pPr>
            <a:r>
              <a:rPr lang="en-IN" dirty="0"/>
              <a:t>	        </a:t>
            </a:r>
            <a:r>
              <a:rPr lang="en-IN" dirty="0" err="1"/>
              <a:t>builder.moveToElement</a:t>
            </a:r>
            <a:r>
              <a:rPr lang="en-IN" dirty="0"/>
              <a:t>(</a:t>
            </a:r>
            <a:r>
              <a:rPr lang="en-IN" dirty="0" err="1"/>
              <a:t>TesterHub</a:t>
            </a:r>
            <a:r>
              <a:rPr lang="en-IN" dirty="0"/>
              <a:t>).build().perform();</a:t>
            </a:r>
          </a:p>
          <a:p>
            <a:pPr marL="137160" indent="0">
              <a:buNone/>
            </a:pPr>
            <a:r>
              <a:rPr lang="en-IN" dirty="0" err="1" smtClean="0"/>
              <a:t>WebElementAngularjs</a:t>
            </a:r>
            <a:r>
              <a:rPr lang="en-IN" dirty="0"/>
              <a:t>= </a:t>
            </a:r>
            <a:r>
              <a:rPr lang="en-IN" dirty="0" err="1"/>
              <a:t>driver.findElement</a:t>
            </a:r>
            <a:r>
              <a:rPr lang="en-IN" dirty="0"/>
              <a:t>(</a:t>
            </a:r>
            <a:r>
              <a:rPr lang="en-IN" dirty="0" err="1"/>
              <a:t>By.</a:t>
            </a:r>
            <a:r>
              <a:rPr lang="en-IN" i="1" dirty="0" err="1"/>
              <a:t>xpath</a:t>
            </a:r>
            <a:r>
              <a:rPr lang="en-IN" dirty="0"/>
              <a:t>("/html/body/div/header/div[2]/div/div/div[3]/div/</a:t>
            </a:r>
            <a:r>
              <a:rPr lang="en-IN" dirty="0" err="1"/>
              <a:t>ul</a:t>
            </a:r>
            <a:r>
              <a:rPr lang="en-IN" dirty="0"/>
              <a:t>/li[4]/div/</a:t>
            </a:r>
            <a:r>
              <a:rPr lang="en-IN" dirty="0" err="1"/>
              <a:t>ul</a:t>
            </a:r>
            <a:r>
              <a:rPr lang="en-IN" dirty="0"/>
              <a:t>/li[2]/a/span"));    //mouse over on </a:t>
            </a:r>
            <a:r>
              <a:rPr lang="en-IN" dirty="0" err="1"/>
              <a:t>Angularjs</a:t>
            </a:r>
            <a:endParaRPr lang="en-IN" dirty="0"/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137160" indent="0">
              <a:buNone/>
            </a:pPr>
            <a:endParaRPr lang="en-IN" dirty="0" smtClean="0"/>
          </a:p>
          <a:p>
            <a:pPr marL="137160" indent="0">
              <a:buNone/>
            </a:pPr>
            <a:r>
              <a:rPr lang="en-IN" dirty="0" smtClean="0"/>
              <a:t>Actions </a:t>
            </a:r>
            <a:r>
              <a:rPr lang="en-IN" u="sng" dirty="0"/>
              <a:t>builder1</a:t>
            </a:r>
            <a:r>
              <a:rPr lang="en-IN" dirty="0"/>
              <a:t> = </a:t>
            </a:r>
            <a:r>
              <a:rPr lang="en-IN" b="1" dirty="0"/>
              <a:t>new</a:t>
            </a:r>
            <a:r>
              <a:rPr lang="en-IN" dirty="0"/>
              <a:t> Actions(driver);</a:t>
            </a:r>
          </a:p>
          <a:p>
            <a:pPr marL="137160" indent="0">
              <a:buNone/>
            </a:pPr>
            <a:r>
              <a:rPr lang="en-IN" dirty="0"/>
              <a:t>	        </a:t>
            </a:r>
            <a:r>
              <a:rPr lang="en-IN" dirty="0" err="1"/>
              <a:t>builder.moveToElement</a:t>
            </a:r>
            <a:r>
              <a:rPr lang="en-IN" dirty="0"/>
              <a:t>(</a:t>
            </a:r>
            <a:r>
              <a:rPr lang="en-IN" dirty="0" err="1"/>
              <a:t>Angularjs</a:t>
            </a:r>
            <a:r>
              <a:rPr lang="en-IN" dirty="0"/>
              <a:t>).build().perform();</a:t>
            </a:r>
          </a:p>
          <a:p>
            <a:pPr marL="137160" indent="0">
              <a:buNone/>
            </a:pPr>
            <a:r>
              <a:rPr lang="en-IN" dirty="0"/>
              <a:t>	        </a:t>
            </a:r>
            <a:r>
              <a:rPr lang="en-IN" dirty="0" err="1"/>
              <a:t>driver.findElement</a:t>
            </a:r>
            <a:r>
              <a:rPr lang="en-IN" dirty="0"/>
              <a:t>(</a:t>
            </a:r>
            <a:r>
              <a:rPr lang="en-IN" dirty="0" err="1"/>
              <a:t>By.</a:t>
            </a:r>
            <a:r>
              <a:rPr lang="en-IN" i="1" dirty="0" err="1"/>
              <a:t>xpath</a:t>
            </a:r>
            <a:r>
              <a:rPr lang="en-IN" dirty="0"/>
              <a:t>("/html/body/div/header/div[2]/div/div/div[3]/div/</a:t>
            </a:r>
            <a:r>
              <a:rPr lang="en-IN" dirty="0" err="1"/>
              <a:t>ul</a:t>
            </a:r>
            <a:r>
              <a:rPr lang="en-IN" dirty="0"/>
              <a:t>/li[4]/div/</a:t>
            </a:r>
            <a:r>
              <a:rPr lang="en-IN" dirty="0" err="1"/>
              <a:t>ul</a:t>
            </a:r>
            <a:r>
              <a:rPr lang="en-IN" dirty="0"/>
              <a:t>/li[2]/div/</a:t>
            </a:r>
            <a:r>
              <a:rPr lang="en-IN" dirty="0" err="1"/>
              <a:t>ul</a:t>
            </a:r>
            <a:r>
              <a:rPr lang="en-IN" dirty="0"/>
              <a:t>/li[2]/a/span")).click();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9415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4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378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>
                <a:effectLst/>
              </a:rPr>
              <a:t>		</a:t>
            </a:r>
            <a:br>
              <a:rPr lang="en-IN" dirty="0">
                <a:effectLst/>
              </a:rPr>
            </a:br>
            <a:r>
              <a:rPr lang="en-IN" sz="3600" dirty="0">
                <a:solidFill>
                  <a:schemeClr val="bg1"/>
                </a:solidFill>
                <a:effectLst/>
              </a:rPr>
              <a:t>TC18: To verify and Functionality Of Multiform.</a:t>
            </a:r>
            <a:br>
              <a:rPr lang="en-IN" sz="3600" dirty="0">
                <a:solidFill>
                  <a:schemeClr val="bg1"/>
                </a:solidFill>
                <a:effectLst/>
              </a:rPr>
            </a:b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137160" indent="0">
              <a:buNone/>
            </a:pPr>
            <a:r>
              <a:rPr lang="en-IN" sz="2000" b="1" dirty="0">
                <a:solidFill>
                  <a:schemeClr val="bg1"/>
                </a:solidFill>
              </a:rPr>
              <a:t>Selenium </a:t>
            </a:r>
            <a:r>
              <a:rPr lang="en-IN" sz="2000" b="1" dirty="0" err="1">
                <a:solidFill>
                  <a:schemeClr val="bg1"/>
                </a:solidFill>
              </a:rPr>
              <a:t>WebDriver</a:t>
            </a:r>
            <a:r>
              <a:rPr lang="en-IN" sz="2000" b="1" dirty="0">
                <a:solidFill>
                  <a:schemeClr val="bg1"/>
                </a:solidFill>
              </a:rPr>
              <a:t> Test Script:</a:t>
            </a:r>
            <a:endParaRPr lang="en-IN" sz="2000" dirty="0">
              <a:solidFill>
                <a:schemeClr val="bg1"/>
              </a:solidFill>
            </a:endParaRPr>
          </a:p>
          <a:p>
            <a:pPr marL="137160" indent="0">
              <a:buNone/>
            </a:pPr>
            <a:r>
              <a:rPr lang="en-IN" sz="2200" dirty="0" err="1"/>
              <a:t>driver.findElement</a:t>
            </a:r>
            <a:r>
              <a:rPr lang="en-IN" sz="2200" dirty="0"/>
              <a:t>(</a:t>
            </a:r>
            <a:r>
              <a:rPr lang="en-IN" sz="2200" dirty="0" err="1"/>
              <a:t>By.</a:t>
            </a:r>
            <a:r>
              <a:rPr lang="en-IN" sz="2200" i="1" dirty="0" err="1"/>
              <a:t>xpath</a:t>
            </a:r>
            <a:r>
              <a:rPr lang="en-IN" sz="2200" dirty="0"/>
              <a:t>("/html/body/div/header/div[2]/div/div/div[3]/div/</a:t>
            </a:r>
            <a:r>
              <a:rPr lang="en-IN" sz="2200" dirty="0" err="1"/>
              <a:t>ul</a:t>
            </a:r>
            <a:r>
              <a:rPr lang="en-IN" sz="2200" dirty="0"/>
              <a:t>/li[4]/div/</a:t>
            </a:r>
            <a:r>
              <a:rPr lang="en-IN" sz="2200" dirty="0" err="1"/>
              <a:t>ul</a:t>
            </a:r>
            <a:r>
              <a:rPr lang="en-IN" sz="2200" dirty="0"/>
              <a:t>/li[2]/div/</a:t>
            </a:r>
            <a:r>
              <a:rPr lang="en-IN" sz="2200" dirty="0" err="1"/>
              <a:t>ul</a:t>
            </a:r>
            <a:r>
              <a:rPr lang="en-IN" sz="2200" dirty="0"/>
              <a:t>/li[3]/a/span")).click();</a:t>
            </a:r>
          </a:p>
          <a:p>
            <a:pPr marL="137160" indent="0">
              <a:buNone/>
            </a:pPr>
            <a:r>
              <a:rPr lang="en-IN" sz="2200" dirty="0" err="1"/>
              <a:t>driver.findElement</a:t>
            </a:r>
            <a:r>
              <a:rPr lang="en-IN" sz="2200" dirty="0"/>
              <a:t>(By.</a:t>
            </a:r>
            <a:r>
              <a:rPr lang="en-IN" sz="2200" i="1" dirty="0"/>
              <a:t>name</a:t>
            </a:r>
            <a:r>
              <a:rPr lang="en-IN" sz="2200" dirty="0"/>
              <a:t>("name")).</a:t>
            </a:r>
            <a:r>
              <a:rPr lang="en-IN" sz="2200" dirty="0" err="1"/>
              <a:t>sendKeys</a:t>
            </a:r>
            <a:r>
              <a:rPr lang="en-IN" sz="2200" dirty="0"/>
              <a:t>("</a:t>
            </a:r>
            <a:r>
              <a:rPr lang="en-IN" sz="2200" dirty="0" err="1"/>
              <a:t>Rajashree</a:t>
            </a:r>
            <a:r>
              <a:rPr lang="en-IN" sz="2200" dirty="0"/>
              <a:t>");</a:t>
            </a:r>
          </a:p>
          <a:p>
            <a:pPr marL="137160" indent="0">
              <a:buNone/>
            </a:pPr>
            <a:r>
              <a:rPr lang="en-IN" sz="2200" dirty="0"/>
              <a:t>	        </a:t>
            </a:r>
            <a:r>
              <a:rPr lang="en-IN" sz="2200" dirty="0" err="1"/>
              <a:t>driver.findElement</a:t>
            </a:r>
            <a:r>
              <a:rPr lang="en-IN" sz="2200" dirty="0"/>
              <a:t>(By.</a:t>
            </a:r>
            <a:r>
              <a:rPr lang="en-IN" sz="2200" i="1" dirty="0"/>
              <a:t>name</a:t>
            </a:r>
            <a:r>
              <a:rPr lang="en-IN" sz="2200" dirty="0"/>
              <a:t>("email")).</a:t>
            </a:r>
            <a:r>
              <a:rPr lang="en-IN" sz="2200" dirty="0" err="1"/>
              <a:t>sendKeys</a:t>
            </a:r>
            <a:r>
              <a:rPr lang="en-IN" sz="2200" dirty="0"/>
              <a:t>("chitalerajashree@gmail.com");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16832"/>
            <a:ext cx="4388296" cy="3960440"/>
          </a:xfrm>
        </p:spPr>
      </p:pic>
    </p:spTree>
    <p:extLst>
      <p:ext uri="{BB962C8B-B14F-4D97-AF65-F5344CB8AC3E}">
        <p14:creationId xmlns:p14="http://schemas.microsoft.com/office/powerpoint/2010/main" val="3845249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TC19: To verify the navigation to go back to previous page.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IN" b="1" dirty="0"/>
              <a:t>Selenium </a:t>
            </a:r>
            <a:r>
              <a:rPr lang="en-IN" b="1" dirty="0" err="1"/>
              <a:t>WebDriver</a:t>
            </a:r>
            <a:r>
              <a:rPr lang="en-IN" b="1" dirty="0"/>
              <a:t> Test Script:</a:t>
            </a:r>
            <a:endParaRPr lang="en-IN" dirty="0"/>
          </a:p>
          <a:p>
            <a:pPr marL="137160" indent="0">
              <a:buNone/>
            </a:pPr>
            <a:endParaRPr lang="en-IN" dirty="0" smtClean="0"/>
          </a:p>
          <a:p>
            <a:pPr marL="137160" indent="0">
              <a:buNone/>
            </a:pPr>
            <a:r>
              <a:rPr lang="en-IN" dirty="0" err="1" smtClean="0"/>
              <a:t>d.navigate</a:t>
            </a:r>
            <a:r>
              <a:rPr lang="en-IN" dirty="0"/>
              <a:t>().back();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942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TC20: To verify that browser is able to close.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IN" b="1" dirty="0"/>
              <a:t>Selenium </a:t>
            </a:r>
            <a:r>
              <a:rPr lang="en-IN" b="1" dirty="0" err="1"/>
              <a:t>WebDriver</a:t>
            </a:r>
            <a:r>
              <a:rPr lang="en-IN" b="1" dirty="0"/>
              <a:t> Test Script:</a:t>
            </a:r>
            <a:endParaRPr lang="en-IN" dirty="0"/>
          </a:p>
          <a:p>
            <a:pPr marL="137160" indent="0">
              <a:buNone/>
            </a:pPr>
            <a:endParaRPr lang="en-IN" dirty="0" smtClean="0"/>
          </a:p>
          <a:p>
            <a:pPr marL="137160" indent="0">
              <a:buNone/>
            </a:pPr>
            <a:r>
              <a:rPr lang="en-IN" dirty="0" err="1" smtClean="0"/>
              <a:t>d.close</a:t>
            </a:r>
            <a:r>
              <a:rPr lang="en-IN" dirty="0"/>
              <a:t>();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5220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he Anatomy of a &quot;Thank You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The Anatomy of a &quot;Thank You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8680"/>
            <a:ext cx="7776864" cy="5832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617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INTRODUCTION 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This Website </a:t>
            </a:r>
            <a:r>
              <a:rPr lang="en-US" sz="2400" dirty="0"/>
              <a:t>I</a:t>
            </a:r>
            <a:r>
              <a:rPr lang="en-US" sz="2400" dirty="0" smtClean="0"/>
              <a:t>s </a:t>
            </a:r>
            <a:r>
              <a:rPr lang="en-US" sz="2400" dirty="0"/>
              <a:t>F</a:t>
            </a:r>
            <a:r>
              <a:rPr lang="en-US" sz="2400" dirty="0" smtClean="0"/>
              <a:t>or </a:t>
            </a:r>
            <a:r>
              <a:rPr lang="en-US" sz="2400" dirty="0"/>
              <a:t>C</a:t>
            </a:r>
            <a:r>
              <a:rPr lang="en-US" sz="2400" dirty="0" smtClean="0"/>
              <a:t>heat  Sheets, Mind </a:t>
            </a:r>
            <a:r>
              <a:rPr lang="en-US" sz="2400" dirty="0"/>
              <a:t>M</a:t>
            </a:r>
            <a:r>
              <a:rPr lang="en-US" sz="2400" dirty="0" smtClean="0"/>
              <a:t>aps, Free </a:t>
            </a:r>
            <a:r>
              <a:rPr lang="en-US" sz="2400" dirty="0" err="1" smtClean="0"/>
              <a:t>Ebooks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In This Project Our Main Focus Is To Test The Tester’s Hub Module.</a:t>
            </a:r>
          </a:p>
          <a:p>
            <a:endParaRPr lang="en-US" sz="2400" dirty="0"/>
          </a:p>
          <a:p>
            <a:r>
              <a:rPr lang="en-US" sz="2400" dirty="0" smtClean="0"/>
              <a:t>In This Website We Also Test the Home Page Of Site</a:t>
            </a:r>
          </a:p>
          <a:p>
            <a:endParaRPr lang="en-US" sz="2400" dirty="0"/>
          </a:p>
          <a:p>
            <a:r>
              <a:rPr lang="en-US" sz="2400" dirty="0" smtClean="0"/>
              <a:t>In Tester’s Hub, The Different Web Element Are Available For Testing Purpose.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6003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>
                <a:solidFill>
                  <a:schemeClr val="bg1"/>
                </a:solidFill>
                <a:effectLst/>
              </a:rPr>
              <a:t>TC01: Launch the browser and </a:t>
            </a:r>
            <a:r>
              <a:rPr lang="en-IN" sz="3600" dirty="0" err="1">
                <a:solidFill>
                  <a:schemeClr val="bg1"/>
                </a:solidFill>
                <a:effectLst/>
              </a:rPr>
              <a:t>Globalsqa</a:t>
            </a:r>
            <a:r>
              <a:rPr lang="en-IN" sz="3600" dirty="0">
                <a:solidFill>
                  <a:schemeClr val="bg1"/>
                </a:solidFill>
                <a:effectLst/>
              </a:rPr>
              <a:t> website</a:t>
            </a:r>
            <a:r>
              <a:rPr lang="en-IN" dirty="0">
                <a:effectLst/>
              </a:rPr>
              <a:t/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137160" indent="0">
              <a:buNone/>
            </a:pPr>
            <a:r>
              <a:rPr lang="en-IN" sz="3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Selenium </a:t>
            </a:r>
            <a:r>
              <a:rPr lang="en-IN" sz="34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WebDriver</a:t>
            </a:r>
            <a:r>
              <a:rPr lang="en-IN" sz="3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Test Script</a:t>
            </a:r>
            <a:r>
              <a:rPr lang="en-IN" b="1" dirty="0"/>
              <a:t>:</a:t>
            </a:r>
            <a:endParaRPr lang="en-IN" dirty="0"/>
          </a:p>
          <a:p>
            <a:pPr marL="137160" indent="0">
              <a:buNone/>
            </a:pPr>
            <a:r>
              <a:rPr lang="en-IN" dirty="0" err="1" smtClean="0"/>
              <a:t>WebDriver</a:t>
            </a:r>
            <a:r>
              <a:rPr lang="en-IN" dirty="0" smtClean="0"/>
              <a:t> </a:t>
            </a:r>
            <a:r>
              <a:rPr lang="en-IN" dirty="0"/>
              <a:t>d = </a:t>
            </a:r>
            <a:r>
              <a:rPr lang="en-IN" b="1" dirty="0"/>
              <a:t>new</a:t>
            </a:r>
            <a:r>
              <a:rPr lang="en-IN" dirty="0"/>
              <a:t> </a:t>
            </a:r>
            <a:r>
              <a:rPr lang="en-IN" dirty="0" err="1"/>
              <a:t>ChromeDriver</a:t>
            </a:r>
            <a:r>
              <a:rPr lang="en-IN" dirty="0"/>
              <a:t>();</a:t>
            </a:r>
          </a:p>
          <a:p>
            <a:pPr marL="137160" indent="0">
              <a:buNone/>
            </a:pPr>
            <a:r>
              <a:rPr lang="en-IN" dirty="0" err="1" smtClean="0"/>
              <a:t>d.manage</a:t>
            </a:r>
            <a:r>
              <a:rPr lang="en-IN" dirty="0"/>
              <a:t>().window().maximize();</a:t>
            </a:r>
          </a:p>
          <a:p>
            <a:pPr marL="137160" indent="0">
              <a:buNone/>
            </a:pPr>
            <a:r>
              <a:rPr lang="en-IN" dirty="0"/>
              <a:t>			</a:t>
            </a:r>
          </a:p>
          <a:p>
            <a:pPr marL="137160" indent="0">
              <a:buNone/>
            </a:pPr>
            <a:r>
              <a:rPr lang="en-IN" dirty="0" err="1"/>
              <a:t>driver.manage</a:t>
            </a:r>
            <a:r>
              <a:rPr lang="en-IN" dirty="0"/>
              <a:t>().</a:t>
            </a:r>
            <a:r>
              <a:rPr lang="en-IN" dirty="0" err="1"/>
              <a:t>deleteAllCookies</a:t>
            </a:r>
            <a:r>
              <a:rPr lang="en-IN" dirty="0"/>
              <a:t>();</a:t>
            </a:r>
          </a:p>
          <a:p>
            <a:pPr marL="137160" indent="0">
              <a:buNone/>
            </a:pPr>
            <a:r>
              <a:rPr lang="en-IN" dirty="0" err="1"/>
              <a:t>driver.manage</a:t>
            </a:r>
            <a:r>
              <a:rPr lang="en-IN" dirty="0"/>
              <a:t>().window().maximize();</a:t>
            </a:r>
          </a:p>
          <a:p>
            <a:pPr marL="137160" indent="0">
              <a:buNone/>
            </a:pPr>
            <a:r>
              <a:rPr lang="en-IN" dirty="0" err="1"/>
              <a:t>driver.manage</a:t>
            </a:r>
            <a:r>
              <a:rPr lang="en-IN" dirty="0"/>
              <a:t>().timeouts().</a:t>
            </a:r>
            <a:r>
              <a:rPr lang="en-IN" dirty="0" err="1"/>
              <a:t>implicitlyWait</a:t>
            </a:r>
            <a:r>
              <a:rPr lang="en-IN" dirty="0"/>
              <a:t>(30, </a:t>
            </a:r>
            <a:r>
              <a:rPr lang="en-IN" dirty="0" err="1"/>
              <a:t>TimeUnit.</a:t>
            </a:r>
            <a:r>
              <a:rPr lang="en-IN" b="1" i="1" dirty="0" err="1"/>
              <a:t>SECONDS</a:t>
            </a:r>
            <a:r>
              <a:rPr lang="en-IN" dirty="0"/>
              <a:t>);</a:t>
            </a:r>
          </a:p>
          <a:p>
            <a:pPr marL="137160" indent="0">
              <a:buNone/>
            </a:pPr>
            <a:r>
              <a:rPr lang="en-IN" dirty="0"/>
              <a:t>	  </a:t>
            </a:r>
            <a:r>
              <a:rPr lang="en-IN" dirty="0" err="1"/>
              <a:t>driver.manage</a:t>
            </a:r>
            <a:r>
              <a:rPr lang="en-IN" dirty="0"/>
              <a:t>().timeouts().</a:t>
            </a:r>
            <a:r>
              <a:rPr lang="en-IN" dirty="0" err="1"/>
              <a:t>pageLoadTimeout</a:t>
            </a:r>
            <a:r>
              <a:rPr lang="en-IN" dirty="0"/>
              <a:t>(40, </a:t>
            </a:r>
            <a:r>
              <a:rPr lang="en-IN" dirty="0" err="1"/>
              <a:t>TimeUnit.</a:t>
            </a:r>
            <a:r>
              <a:rPr lang="en-IN" b="1" i="1" dirty="0" err="1"/>
              <a:t>SECONDS</a:t>
            </a:r>
            <a:r>
              <a:rPr lang="en-IN" dirty="0"/>
              <a:t>);</a:t>
            </a:r>
          </a:p>
          <a:p>
            <a:pPr marL="137160" indent="0">
              <a:buNone/>
            </a:pPr>
            <a:r>
              <a:rPr lang="en-IN" dirty="0" err="1"/>
              <a:t>driver.get</a:t>
            </a:r>
            <a:r>
              <a:rPr lang="en-IN" dirty="0"/>
              <a:t>("https://www.globalsqa.com/");</a:t>
            </a:r>
          </a:p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28800"/>
            <a:ext cx="4244280" cy="4176464"/>
          </a:xfrm>
        </p:spPr>
      </p:pic>
    </p:spTree>
    <p:extLst>
      <p:ext uri="{BB962C8B-B14F-4D97-AF65-F5344CB8AC3E}">
        <p14:creationId xmlns:p14="http://schemas.microsoft.com/office/powerpoint/2010/main" val="276454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TC02: To verify the functionality of </a:t>
            </a:r>
            <a:r>
              <a:rPr lang="en-IN" sz="3200" dirty="0" err="1">
                <a:solidFill>
                  <a:schemeClr val="bg1"/>
                </a:solidFill>
                <a:effectLst/>
              </a:rPr>
              <a:t>Globalsqa</a:t>
            </a:r>
            <a:r>
              <a:rPr lang="en-IN" sz="3200" dirty="0">
                <a:solidFill>
                  <a:schemeClr val="bg1"/>
                </a:solidFill>
                <a:effectLst/>
              </a:rPr>
              <a:t/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" indent="0">
              <a:buNone/>
            </a:pPr>
            <a:endParaRPr lang="en-IN" dirty="0" smtClean="0"/>
          </a:p>
          <a:p>
            <a:pPr marL="137160" indent="0">
              <a:buNone/>
            </a:pPr>
            <a:r>
              <a:rPr lang="en-IN" dirty="0" err="1" smtClean="0"/>
              <a:t>d.findElement</a:t>
            </a:r>
            <a:r>
              <a:rPr lang="en-IN" dirty="0" smtClean="0"/>
              <a:t>(</a:t>
            </a:r>
            <a:r>
              <a:rPr lang="en-IN" dirty="0" err="1" smtClean="0"/>
              <a:t>By.xpath</a:t>
            </a:r>
            <a:r>
              <a:rPr lang="en-IN" dirty="0"/>
              <a:t>("//body/</a:t>
            </a:r>
            <a:r>
              <a:rPr lang="en-IN" dirty="0" err="1"/>
              <a:t>cclink</a:t>
            </a:r>
            <a:r>
              <a:rPr lang="en-IN" dirty="0"/>
              <a:t>[1]/main[1]/div[2]/section[1]/div[2]/a[1]/div[1]")).click();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00808"/>
            <a:ext cx="4388296" cy="4248472"/>
          </a:xfrm>
        </p:spPr>
      </p:pic>
    </p:spTree>
    <p:extLst>
      <p:ext uri="{BB962C8B-B14F-4D97-AF65-F5344CB8AC3E}">
        <p14:creationId xmlns:p14="http://schemas.microsoft.com/office/powerpoint/2010/main" val="161118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TC03:  To verify Title and Display Passed On Console.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137160" indent="0">
              <a:buNone/>
            </a:pPr>
            <a:r>
              <a:rPr lang="en-IN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Selenium </a:t>
            </a:r>
            <a:r>
              <a:rPr lang="en-IN" sz="2000" b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WebDriver</a:t>
            </a:r>
            <a:r>
              <a:rPr lang="en-IN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Test Script:</a:t>
            </a:r>
            <a:endParaRPr lang="en-IN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137160" indent="0">
              <a:buNone/>
            </a:pPr>
            <a:r>
              <a:rPr lang="en-IN" sz="2000" dirty="0"/>
              <a:t>String </a:t>
            </a:r>
            <a:r>
              <a:rPr lang="en-IN" sz="2000" dirty="0" err="1"/>
              <a:t>expectedTitle</a:t>
            </a:r>
            <a:r>
              <a:rPr lang="en-IN" sz="2000" dirty="0"/>
              <a:t> ="</a:t>
            </a:r>
            <a:r>
              <a:rPr lang="en-IN" sz="2000" dirty="0" err="1"/>
              <a:t>CheatSheets</a:t>
            </a:r>
            <a:r>
              <a:rPr lang="en-IN" sz="2000" dirty="0"/>
              <a:t>, </a:t>
            </a:r>
            <a:r>
              <a:rPr lang="en-IN" sz="2000" dirty="0" err="1"/>
              <a:t>Mindmaps</a:t>
            </a:r>
            <a:r>
              <a:rPr lang="en-IN" sz="2000" dirty="0"/>
              <a:t>, Free </a:t>
            </a:r>
            <a:r>
              <a:rPr lang="en-IN" sz="2000" dirty="0" err="1"/>
              <a:t>Ebooks</a:t>
            </a:r>
            <a:r>
              <a:rPr lang="en-IN" sz="2000" dirty="0"/>
              <a:t>- </a:t>
            </a:r>
            <a:r>
              <a:rPr lang="en-IN" sz="2000" dirty="0" err="1"/>
              <a:t>GlobalSQA</a:t>
            </a:r>
            <a:r>
              <a:rPr lang="en-IN" sz="2000" dirty="0"/>
              <a:t>";</a:t>
            </a:r>
          </a:p>
          <a:p>
            <a:pPr marL="137160" indent="0">
              <a:buNone/>
            </a:pPr>
            <a:r>
              <a:rPr lang="en-IN" sz="2000" dirty="0" smtClean="0"/>
              <a:t>String </a:t>
            </a:r>
            <a:r>
              <a:rPr lang="en-IN" sz="2000" dirty="0" err="1"/>
              <a:t>actualTitle</a:t>
            </a:r>
            <a:r>
              <a:rPr lang="en-IN" sz="2000" dirty="0"/>
              <a:t> ="";</a:t>
            </a:r>
          </a:p>
          <a:p>
            <a:pPr marL="137160" indent="0">
              <a:buNone/>
            </a:pPr>
            <a:r>
              <a:rPr lang="en-IN" sz="2000" dirty="0" err="1" smtClean="0"/>
              <a:t>actualTitle</a:t>
            </a:r>
            <a:r>
              <a:rPr lang="en-IN" sz="2000" dirty="0" smtClean="0"/>
              <a:t> </a:t>
            </a:r>
            <a:r>
              <a:rPr lang="en-IN" sz="2000" dirty="0"/>
              <a:t>= </a:t>
            </a:r>
            <a:r>
              <a:rPr lang="en-IN" sz="2000" dirty="0" err="1"/>
              <a:t>driver.getTitle</a:t>
            </a:r>
            <a:r>
              <a:rPr lang="en-IN" sz="2000" dirty="0"/>
              <a:t>();</a:t>
            </a:r>
          </a:p>
          <a:p>
            <a:pPr marL="137160" indent="0">
              <a:buNone/>
            </a:pPr>
            <a:r>
              <a:rPr lang="en-IN" sz="2000" dirty="0"/>
              <a:t>		  </a:t>
            </a:r>
            <a:r>
              <a:rPr lang="en-IN" sz="2000" b="1" dirty="0"/>
              <a:t>if</a:t>
            </a:r>
            <a:r>
              <a:rPr lang="en-IN" sz="2000" dirty="0"/>
              <a:t>(</a:t>
            </a:r>
            <a:r>
              <a:rPr lang="en-IN" sz="2000" dirty="0" err="1"/>
              <a:t>actualTitle.contentEquals</a:t>
            </a:r>
            <a:r>
              <a:rPr lang="en-IN" sz="2000" dirty="0"/>
              <a:t>(</a:t>
            </a:r>
            <a:r>
              <a:rPr lang="en-IN" sz="2000" dirty="0" err="1"/>
              <a:t>expectedTitle</a:t>
            </a:r>
            <a:r>
              <a:rPr lang="en-IN" sz="2000" dirty="0" smtClean="0"/>
              <a:t>))</a:t>
            </a:r>
          </a:p>
          <a:p>
            <a:pPr marL="137160" indent="0">
              <a:buNone/>
            </a:pPr>
            <a:r>
              <a:rPr lang="en-IN" sz="2000" dirty="0" smtClean="0"/>
              <a:t> {</a:t>
            </a:r>
            <a:r>
              <a:rPr lang="en-IN" sz="2000" dirty="0"/>
              <a:t>			  </a:t>
            </a:r>
            <a:r>
              <a:rPr lang="en-IN" sz="2000" dirty="0" err="1"/>
              <a:t>System.</a:t>
            </a:r>
            <a:r>
              <a:rPr lang="en-IN" sz="2000" b="1" i="1" dirty="0" err="1"/>
              <a:t>out</a:t>
            </a:r>
            <a:r>
              <a:rPr lang="en-IN" sz="2000" dirty="0" err="1"/>
              <a:t>.println</a:t>
            </a:r>
            <a:r>
              <a:rPr lang="en-IN" sz="2000" dirty="0"/>
              <a:t>("Test Passed</a:t>
            </a:r>
            <a:r>
              <a:rPr lang="en-IN" sz="2000" dirty="0" smtClean="0"/>
              <a:t>");</a:t>
            </a:r>
          </a:p>
          <a:p>
            <a:pPr marL="137160" indent="0">
              <a:buNone/>
            </a:pPr>
            <a:r>
              <a:rPr lang="en-IN" sz="2000" dirty="0" smtClean="0"/>
              <a:t>  }</a:t>
            </a:r>
          </a:p>
          <a:p>
            <a:pPr marL="137160" indent="0">
              <a:buNone/>
            </a:pPr>
            <a:r>
              <a:rPr lang="en-IN" sz="2000" dirty="0" smtClean="0"/>
              <a:t> </a:t>
            </a:r>
            <a:r>
              <a:rPr lang="en-IN" sz="2000" b="1" dirty="0"/>
              <a:t>else</a:t>
            </a:r>
            <a:endParaRPr lang="en-IN" sz="2000" dirty="0"/>
          </a:p>
          <a:p>
            <a:pPr marL="137160" indent="0">
              <a:buNone/>
            </a:pPr>
            <a:r>
              <a:rPr lang="en-IN" sz="2000" dirty="0"/>
              <a:t>		</a:t>
            </a:r>
            <a:endParaRPr lang="en-IN" sz="2000" dirty="0" smtClean="0"/>
          </a:p>
          <a:p>
            <a:pPr marL="137160" indent="0">
              <a:buNone/>
            </a:pPr>
            <a:r>
              <a:rPr lang="en-IN" sz="2000" dirty="0" smtClean="0"/>
              <a:t>  </a:t>
            </a:r>
            <a:r>
              <a:rPr lang="en-IN" sz="2000" dirty="0"/>
              <a:t>{</a:t>
            </a:r>
          </a:p>
          <a:p>
            <a:pPr marL="137160" indent="0">
              <a:buNone/>
            </a:pPr>
            <a:r>
              <a:rPr lang="en-IN" sz="2000" dirty="0"/>
              <a:t>			  </a:t>
            </a:r>
            <a:r>
              <a:rPr lang="en-IN" sz="2000" dirty="0" err="1"/>
              <a:t>System.</a:t>
            </a:r>
            <a:r>
              <a:rPr lang="en-IN" sz="2000" b="1" i="1" dirty="0" err="1"/>
              <a:t>out</a:t>
            </a:r>
            <a:r>
              <a:rPr lang="en-IN" sz="2000" dirty="0" err="1"/>
              <a:t>.println</a:t>
            </a:r>
            <a:r>
              <a:rPr lang="en-IN" sz="2000" dirty="0"/>
              <a:t>("Test Failed");</a:t>
            </a:r>
          </a:p>
          <a:p>
            <a:pPr marL="137160" indent="0">
              <a:buNone/>
            </a:pPr>
            <a:r>
              <a:rPr lang="en-IN" sz="2000" dirty="0" smtClean="0"/>
              <a:t>  </a:t>
            </a:r>
            <a:r>
              <a:rPr lang="en-IN" sz="2000" dirty="0"/>
              <a:t>}</a:t>
            </a:r>
          </a:p>
          <a:p>
            <a:endParaRPr lang="en-IN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28800"/>
            <a:ext cx="4388296" cy="4464496"/>
          </a:xfrm>
        </p:spPr>
      </p:pic>
    </p:spTree>
    <p:extLst>
      <p:ext uri="{BB962C8B-B14F-4D97-AF65-F5344CB8AC3E}">
        <p14:creationId xmlns:p14="http://schemas.microsoft.com/office/powerpoint/2010/main" val="354913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>
                <a:solidFill>
                  <a:schemeClr val="bg1"/>
                </a:solidFill>
                <a:effectLst/>
              </a:rPr>
              <a:t>TC04: To verify and display the Title of the current page.</a:t>
            </a:r>
            <a:r>
              <a:rPr lang="en-IN" dirty="0">
                <a:effectLst/>
              </a:rPr>
              <a:t>	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IN" b="1" dirty="0"/>
              <a:t>Selenium </a:t>
            </a:r>
            <a:r>
              <a:rPr lang="en-IN" b="1" dirty="0" err="1"/>
              <a:t>WebDriver</a:t>
            </a:r>
            <a:r>
              <a:rPr lang="en-IN" b="1" dirty="0"/>
              <a:t> Test Script:</a:t>
            </a:r>
            <a:endParaRPr lang="en-IN" dirty="0"/>
          </a:p>
          <a:p>
            <a:pPr marL="137160" indent="0">
              <a:buNone/>
            </a:pPr>
            <a:r>
              <a:rPr lang="en-IN" dirty="0" err="1"/>
              <a:t>d.getTitle</a:t>
            </a:r>
            <a:r>
              <a:rPr lang="en-IN" dirty="0"/>
              <a:t>();</a:t>
            </a:r>
          </a:p>
          <a:p>
            <a:pPr marL="137160" indent="0">
              <a:buNone/>
            </a:pPr>
            <a:r>
              <a:rPr lang="en-IN" dirty="0" err="1"/>
              <a:t>System.</a:t>
            </a:r>
            <a:r>
              <a:rPr lang="en-IN" b="1" i="1" dirty="0" err="1"/>
              <a:t>out</a:t>
            </a:r>
            <a:r>
              <a:rPr lang="en-IN" dirty="0" err="1"/>
              <a:t>.println</a:t>
            </a:r>
            <a:r>
              <a:rPr lang="en-IN" dirty="0"/>
              <a:t>("Title of page is:" + </a:t>
            </a:r>
            <a:r>
              <a:rPr lang="en-IN" dirty="0" err="1"/>
              <a:t>d.getTitle</a:t>
            </a:r>
            <a:r>
              <a:rPr lang="en-IN" dirty="0"/>
              <a:t>());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628800"/>
            <a:ext cx="4680520" cy="4680520"/>
          </a:xfrm>
        </p:spPr>
      </p:pic>
    </p:spTree>
    <p:extLst>
      <p:ext uri="{BB962C8B-B14F-4D97-AF65-F5344CB8AC3E}">
        <p14:creationId xmlns:p14="http://schemas.microsoft.com/office/powerpoint/2010/main" val="246316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TC05: To verify the Footer Of  Home Page.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137160" indent="0">
              <a:buNone/>
            </a:pPr>
            <a:r>
              <a:rPr lang="en-IN" sz="29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Selenium </a:t>
            </a:r>
            <a:r>
              <a:rPr lang="en-IN" sz="29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WebDriver</a:t>
            </a:r>
            <a:r>
              <a:rPr lang="en-IN" sz="29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Test Script:</a:t>
            </a:r>
            <a:endParaRPr lang="en-IN" sz="29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137160" indent="0">
              <a:buNone/>
            </a:pPr>
            <a:r>
              <a:rPr lang="en-IN" sz="2900" dirty="0"/>
              <a:t>	</a:t>
            </a:r>
            <a:r>
              <a:rPr lang="en-IN" sz="2900" dirty="0" err="1"/>
              <a:t>driver.findElement</a:t>
            </a:r>
            <a:r>
              <a:rPr lang="en-IN" sz="2900" dirty="0"/>
              <a:t>(</a:t>
            </a:r>
            <a:r>
              <a:rPr lang="en-IN" sz="2900" dirty="0" err="1"/>
              <a:t>By.</a:t>
            </a:r>
            <a:r>
              <a:rPr lang="en-IN" sz="2900" i="1" dirty="0" err="1"/>
              <a:t>className</a:t>
            </a:r>
            <a:r>
              <a:rPr lang="en-IN" sz="2900" dirty="0"/>
              <a:t>("</a:t>
            </a:r>
            <a:r>
              <a:rPr lang="en-IN" sz="2900" dirty="0" err="1"/>
              <a:t>header_soc_facebook</a:t>
            </a:r>
            <a:r>
              <a:rPr lang="en-IN" sz="2900" dirty="0"/>
              <a:t>")).click();</a:t>
            </a:r>
          </a:p>
          <a:p>
            <a:pPr marL="137160" indent="0">
              <a:buNone/>
            </a:pPr>
            <a:r>
              <a:rPr lang="en-IN" sz="2900" dirty="0"/>
              <a:t>      </a:t>
            </a:r>
            <a:r>
              <a:rPr lang="en-IN" sz="2900" dirty="0" err="1"/>
              <a:t>driver.findElement</a:t>
            </a:r>
            <a:r>
              <a:rPr lang="en-IN" sz="2900" dirty="0"/>
              <a:t>(</a:t>
            </a:r>
            <a:r>
              <a:rPr lang="en-IN" sz="2900" dirty="0" err="1"/>
              <a:t>By.</a:t>
            </a:r>
            <a:r>
              <a:rPr lang="en-IN" sz="2900" i="1" dirty="0" err="1"/>
              <a:t>className</a:t>
            </a:r>
            <a:r>
              <a:rPr lang="en-IN" sz="2900" dirty="0"/>
              <a:t>("</a:t>
            </a:r>
            <a:r>
              <a:rPr lang="en-IN" sz="2900" dirty="0" err="1"/>
              <a:t>header_soc_google</a:t>
            </a:r>
            <a:r>
              <a:rPr lang="en-IN" sz="2900" dirty="0"/>
              <a:t>")).click();</a:t>
            </a:r>
          </a:p>
          <a:p>
            <a:pPr marL="137160" indent="0">
              <a:buNone/>
            </a:pPr>
            <a:r>
              <a:rPr lang="en-IN" sz="2900" dirty="0"/>
              <a:t>      driver. </a:t>
            </a:r>
            <a:r>
              <a:rPr lang="en-IN" sz="2900" dirty="0" err="1"/>
              <a:t>findElement</a:t>
            </a:r>
            <a:r>
              <a:rPr lang="en-IN" sz="2900" dirty="0"/>
              <a:t>(</a:t>
            </a:r>
            <a:r>
              <a:rPr lang="en-IN" sz="2900" dirty="0" err="1"/>
              <a:t>By.</a:t>
            </a:r>
            <a:r>
              <a:rPr lang="en-IN" sz="2900" i="1" dirty="0" err="1"/>
              <a:t>className</a:t>
            </a:r>
            <a:r>
              <a:rPr lang="en-IN" sz="2900" dirty="0"/>
              <a:t>("</a:t>
            </a:r>
            <a:r>
              <a:rPr lang="en-IN" sz="2900" dirty="0" err="1"/>
              <a:t>header_soc_linkedin</a:t>
            </a:r>
            <a:r>
              <a:rPr lang="en-IN" sz="2900" dirty="0"/>
              <a:t>")).click();</a:t>
            </a:r>
          </a:p>
          <a:p>
            <a:pPr marL="137160" indent="0">
              <a:buNone/>
            </a:pPr>
            <a:r>
              <a:rPr lang="en-IN" sz="2900" dirty="0"/>
              <a:t>      driver. </a:t>
            </a:r>
            <a:r>
              <a:rPr lang="en-IN" sz="2900" dirty="0" err="1"/>
              <a:t>findElement</a:t>
            </a:r>
            <a:r>
              <a:rPr lang="en-IN" sz="2900" dirty="0"/>
              <a:t>(</a:t>
            </a:r>
            <a:r>
              <a:rPr lang="en-IN" sz="2900" dirty="0" err="1"/>
              <a:t>By.</a:t>
            </a:r>
            <a:r>
              <a:rPr lang="en-IN" sz="2900" i="1" dirty="0" err="1"/>
              <a:t>className</a:t>
            </a:r>
            <a:r>
              <a:rPr lang="en-IN" sz="2900" dirty="0"/>
              <a:t>("</a:t>
            </a:r>
            <a:r>
              <a:rPr lang="en-IN" sz="2900" dirty="0" err="1"/>
              <a:t>header_soc_twitter</a:t>
            </a:r>
            <a:r>
              <a:rPr lang="en-IN" sz="2900" dirty="0"/>
              <a:t>")).click();   </a:t>
            </a:r>
          </a:p>
          <a:p>
            <a:pPr marL="137160" indent="0">
              <a:buNone/>
            </a:pPr>
            <a:r>
              <a:rPr lang="en-IN" sz="2900" dirty="0"/>
              <a:t>      driver. </a:t>
            </a:r>
            <a:r>
              <a:rPr lang="en-IN" sz="2900" dirty="0" err="1"/>
              <a:t>findElement</a:t>
            </a:r>
            <a:r>
              <a:rPr lang="en-IN" sz="2900" dirty="0"/>
              <a:t>(</a:t>
            </a:r>
            <a:r>
              <a:rPr lang="en-IN" sz="2900" dirty="0" err="1"/>
              <a:t>By.</a:t>
            </a:r>
            <a:r>
              <a:rPr lang="en-IN" sz="2900" i="1" dirty="0" err="1"/>
              <a:t>className</a:t>
            </a:r>
            <a:r>
              <a:rPr lang="en-IN" sz="2900" dirty="0"/>
              <a:t>("</a:t>
            </a:r>
            <a:r>
              <a:rPr lang="en-IN" sz="2900" dirty="0" err="1"/>
              <a:t>header_soc_pinterest</a:t>
            </a:r>
            <a:r>
              <a:rPr lang="en-IN" sz="2900" dirty="0"/>
              <a:t>")).click();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56792"/>
            <a:ext cx="4316288" cy="4608512"/>
          </a:xfrm>
        </p:spPr>
      </p:pic>
    </p:spTree>
    <p:extLst>
      <p:ext uri="{BB962C8B-B14F-4D97-AF65-F5344CB8AC3E}">
        <p14:creationId xmlns:p14="http://schemas.microsoft.com/office/powerpoint/2010/main" val="214387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>
                <a:solidFill>
                  <a:schemeClr val="bg1"/>
                </a:solidFill>
                <a:effectLst/>
              </a:rPr>
              <a:t>TC06: To verify the functionality of Search Button.</a:t>
            </a:r>
            <a:br>
              <a:rPr lang="en-IN" sz="3200" dirty="0">
                <a:solidFill>
                  <a:schemeClr val="bg1"/>
                </a:solidFill>
                <a:effectLst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137160" indent="0">
              <a:buNone/>
            </a:pPr>
            <a:r>
              <a:rPr lang="en-IN" sz="8000" b="1" dirty="0">
                <a:solidFill>
                  <a:schemeClr val="bg1"/>
                </a:solidFill>
              </a:rPr>
              <a:t>Selenium </a:t>
            </a:r>
            <a:r>
              <a:rPr lang="en-IN" sz="8000" b="1" dirty="0" err="1">
                <a:solidFill>
                  <a:schemeClr val="bg1"/>
                </a:solidFill>
              </a:rPr>
              <a:t>WebDriver</a:t>
            </a:r>
            <a:r>
              <a:rPr lang="en-IN" sz="8000" b="1" dirty="0">
                <a:solidFill>
                  <a:schemeClr val="bg1"/>
                </a:solidFill>
              </a:rPr>
              <a:t> Test Script</a:t>
            </a:r>
            <a:r>
              <a:rPr lang="en-IN" sz="6200" b="1" dirty="0">
                <a:solidFill>
                  <a:schemeClr val="bg1"/>
                </a:solidFill>
              </a:rPr>
              <a:t>:</a:t>
            </a:r>
            <a:endParaRPr lang="en-IN" sz="6200" dirty="0">
              <a:solidFill>
                <a:schemeClr val="bg1"/>
              </a:solidFill>
            </a:endParaRPr>
          </a:p>
          <a:p>
            <a:pPr marL="137160" indent="0">
              <a:buNone/>
            </a:pPr>
            <a:r>
              <a:rPr lang="en-IN" sz="7200" dirty="0" err="1"/>
              <a:t>driver.findElement</a:t>
            </a:r>
            <a:r>
              <a:rPr lang="en-IN" sz="7200" dirty="0"/>
              <a:t>(By.</a:t>
            </a:r>
            <a:r>
              <a:rPr lang="en-IN" sz="7200" i="1" dirty="0"/>
              <a:t>id</a:t>
            </a:r>
            <a:r>
              <a:rPr lang="en-IN" sz="7200" dirty="0"/>
              <a:t>("s")).</a:t>
            </a:r>
            <a:r>
              <a:rPr lang="en-IN" sz="7200" dirty="0" err="1"/>
              <a:t>sendKeys</a:t>
            </a:r>
            <a:r>
              <a:rPr lang="en-IN" sz="7200" dirty="0"/>
              <a:t>("CHEATSHEETS");</a:t>
            </a:r>
          </a:p>
          <a:p>
            <a:pPr marL="137160" indent="0">
              <a:buNone/>
            </a:pPr>
            <a:r>
              <a:rPr lang="en-IN" sz="7200" dirty="0"/>
              <a:t>	  	</a:t>
            </a:r>
          </a:p>
          <a:p>
            <a:pPr marL="137160" indent="0">
              <a:buNone/>
            </a:pPr>
            <a:r>
              <a:rPr lang="en-IN" sz="7200" dirty="0"/>
              <a:t>	  </a:t>
            </a:r>
            <a:r>
              <a:rPr lang="en-IN" sz="7200" dirty="0" err="1"/>
              <a:t>driver.findElement</a:t>
            </a:r>
            <a:r>
              <a:rPr lang="en-IN" sz="7200" dirty="0"/>
              <a:t>(</a:t>
            </a:r>
            <a:r>
              <a:rPr lang="en-IN" sz="7200" dirty="0" err="1"/>
              <a:t>By.</a:t>
            </a:r>
            <a:r>
              <a:rPr lang="en-IN" sz="7200" i="1" dirty="0" err="1"/>
              <a:t>className</a:t>
            </a:r>
            <a:r>
              <a:rPr lang="en-IN" sz="7200" dirty="0"/>
              <a:t>("</a:t>
            </a:r>
            <a:r>
              <a:rPr lang="en-IN" sz="7200" dirty="0" err="1"/>
              <a:t>button_search</a:t>
            </a:r>
            <a:r>
              <a:rPr lang="en-IN" sz="7200" dirty="0"/>
              <a:t>")).click();</a:t>
            </a:r>
          </a:p>
          <a:p>
            <a:pPr marL="137160" indent="0">
              <a:buNone/>
            </a:pPr>
            <a:r>
              <a:rPr lang="en-IN" sz="7200" dirty="0"/>
              <a:t>	  </a:t>
            </a:r>
            <a:r>
              <a:rPr lang="en-IN" sz="7200" b="1" dirty="0"/>
              <a:t>try</a:t>
            </a:r>
            <a:r>
              <a:rPr lang="en-IN" sz="7200" dirty="0"/>
              <a:t> </a:t>
            </a:r>
          </a:p>
          <a:p>
            <a:pPr marL="137160" indent="0">
              <a:buNone/>
            </a:pPr>
            <a:r>
              <a:rPr lang="en-IN" sz="7200" dirty="0"/>
              <a:t>	 {</a:t>
            </a:r>
          </a:p>
          <a:p>
            <a:pPr marL="137160" indent="0">
              <a:buNone/>
            </a:pPr>
            <a:r>
              <a:rPr lang="en-IN" sz="7200" dirty="0"/>
              <a:t>		</a:t>
            </a:r>
            <a:r>
              <a:rPr lang="en-IN" sz="7200" dirty="0" err="1"/>
              <a:t>Thread.</a:t>
            </a:r>
            <a:r>
              <a:rPr lang="en-IN" sz="7200" i="1" dirty="0" err="1"/>
              <a:t>sleep</a:t>
            </a:r>
            <a:r>
              <a:rPr lang="en-IN" sz="7200" dirty="0"/>
              <a:t>(2000);</a:t>
            </a:r>
          </a:p>
          <a:p>
            <a:pPr marL="137160" indent="0">
              <a:buNone/>
            </a:pPr>
            <a:r>
              <a:rPr lang="en-IN" sz="7200" dirty="0"/>
              <a:t>	   </a:t>
            </a:r>
          </a:p>
          <a:p>
            <a:pPr marL="137160" indent="0">
              <a:buNone/>
            </a:pPr>
            <a:r>
              <a:rPr lang="en-IN" sz="7200" dirty="0"/>
              <a:t>	  }</a:t>
            </a:r>
          </a:p>
          <a:p>
            <a:pPr marL="137160" indent="0">
              <a:buNone/>
            </a:pPr>
            <a:r>
              <a:rPr lang="en-IN" sz="7200" dirty="0"/>
              <a:t>	  </a:t>
            </a:r>
            <a:r>
              <a:rPr lang="en-IN" sz="7200" b="1" dirty="0"/>
              <a:t>catch</a:t>
            </a:r>
            <a:r>
              <a:rPr lang="en-IN" sz="7200" dirty="0"/>
              <a:t> (</a:t>
            </a:r>
            <a:r>
              <a:rPr lang="en-IN" sz="7200" dirty="0" err="1"/>
              <a:t>InterruptedException</a:t>
            </a:r>
            <a:r>
              <a:rPr lang="en-IN" sz="7200" dirty="0"/>
              <a:t> e) </a:t>
            </a:r>
          </a:p>
          <a:p>
            <a:pPr marL="137160" indent="0">
              <a:buNone/>
            </a:pPr>
            <a:r>
              <a:rPr lang="en-IN" sz="7200" dirty="0"/>
              <a:t>	 {</a:t>
            </a:r>
          </a:p>
          <a:p>
            <a:pPr marL="137160" indent="0">
              <a:buNone/>
            </a:pPr>
            <a:r>
              <a:rPr lang="en-IN" sz="7200" dirty="0"/>
              <a:t>		</a:t>
            </a:r>
          </a:p>
          <a:p>
            <a:pPr marL="137160" indent="0">
              <a:buNone/>
            </a:pPr>
            <a:r>
              <a:rPr lang="en-IN" sz="7200" dirty="0"/>
              <a:t>		</a:t>
            </a:r>
            <a:r>
              <a:rPr lang="en-IN" sz="7200" dirty="0" err="1"/>
              <a:t>e.printStackTrace</a:t>
            </a:r>
            <a:r>
              <a:rPr lang="en-IN" sz="7200" dirty="0"/>
              <a:t>();</a:t>
            </a:r>
          </a:p>
          <a:p>
            <a:pPr marL="137160" indent="0">
              <a:buNone/>
            </a:pPr>
            <a:r>
              <a:rPr lang="en-IN" sz="7200" dirty="0"/>
              <a:t>	}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28800"/>
            <a:ext cx="4495800" cy="4392488"/>
          </a:xfrm>
        </p:spPr>
      </p:pic>
    </p:spTree>
    <p:extLst>
      <p:ext uri="{BB962C8B-B14F-4D97-AF65-F5344CB8AC3E}">
        <p14:creationId xmlns:p14="http://schemas.microsoft.com/office/powerpoint/2010/main" val="3938026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121</TotalTime>
  <Words>618</Words>
  <Application>Microsoft Office PowerPoint</Application>
  <PresentationFormat>On-screen Show (4:3)</PresentationFormat>
  <Paragraphs>167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Apex</vt:lpstr>
      <vt:lpstr>SELENIUM  WEBDRIVER PROJECT FOR  GLOBALSQA  WEBSITE.  </vt:lpstr>
      <vt:lpstr>AGENDA</vt:lpstr>
      <vt:lpstr>INTRODUCTION </vt:lpstr>
      <vt:lpstr>TC01: Launch the browser and Globalsqa website </vt:lpstr>
      <vt:lpstr>TC02: To verify the functionality of Globalsqa </vt:lpstr>
      <vt:lpstr>TC03:  To verify Title and Display Passed On Console. </vt:lpstr>
      <vt:lpstr>TC04: To verify and display the Title of the current page.  </vt:lpstr>
      <vt:lpstr>TC05: To verify the Footer Of  Home Page. </vt:lpstr>
      <vt:lpstr>TC06: To verify the functionality of Search Button. </vt:lpstr>
      <vt:lpstr>TC07: To verify the functionality of Scroll Bar And Select Training And Tool Options. </vt:lpstr>
      <vt:lpstr>TC08: To verify the functionality Of Scroll Bar And Select Training. </vt:lpstr>
      <vt:lpstr>To verify the Mouse Over Functionality And Select Demo Testing Site. </vt:lpstr>
      <vt:lpstr>PowerPoint Presentation</vt:lpstr>
      <vt:lpstr>TC10: To verify the functionality of  Tooltip </vt:lpstr>
      <vt:lpstr>PowerPoint Presentation</vt:lpstr>
      <vt:lpstr>TC11: To verify  Dialog Box Functionality. </vt:lpstr>
      <vt:lpstr>TC12: To verify the functionality of AlertBox. </vt:lpstr>
      <vt:lpstr>TC13: To verify the functionality of DatePicker. </vt:lpstr>
      <vt:lpstr>TC14: To verify the functionality of Angularjs Protect Practice Site. </vt:lpstr>
      <vt:lpstr>TC16: To verify the Functionality Of  Filter. </vt:lpstr>
      <vt:lpstr>TC17: To verify The Functionality Of  Scrollable. </vt:lpstr>
      <vt:lpstr>PowerPoint Presentation</vt:lpstr>
      <vt:lpstr>   TC18: To verify and Functionality Of Multiform. </vt:lpstr>
      <vt:lpstr>TC19: To verify the navigation to go back to previous page. </vt:lpstr>
      <vt:lpstr>TC20: To verify that browser is able to close. 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Rameshwar Pawar</dc:creator>
  <cp:lastModifiedBy>Rameshwar Pawar</cp:lastModifiedBy>
  <cp:revision>14</cp:revision>
  <dcterms:created xsi:type="dcterms:W3CDTF">2021-07-27T12:03:58Z</dcterms:created>
  <dcterms:modified xsi:type="dcterms:W3CDTF">2021-07-28T05:58:13Z</dcterms:modified>
</cp:coreProperties>
</file>